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8" r:id="rId4"/>
    <p:sldId id="266" r:id="rId5"/>
    <p:sldId id="268" r:id="rId6"/>
    <p:sldId id="269" r:id="rId7"/>
    <p:sldId id="271" r:id="rId8"/>
    <p:sldId id="275" r:id="rId9"/>
    <p:sldId id="272" r:id="rId10"/>
    <p:sldId id="270" r:id="rId11"/>
    <p:sldId id="273" r:id="rId12"/>
    <p:sldId id="276" r:id="rId13"/>
    <p:sldId id="274" r:id="rId14"/>
    <p:sldId id="286" r:id="rId15"/>
    <p:sldId id="278" r:id="rId16"/>
    <p:sldId id="279" r:id="rId17"/>
    <p:sldId id="281" r:id="rId18"/>
    <p:sldId id="282" r:id="rId19"/>
    <p:sldId id="284" r:id="rId20"/>
    <p:sldId id="283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184659-4213-7645-B924-426DE520574E}" name="Durant Fullington" initials="DHF" userId="Durant Fullingto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5DF825-E30B-6344-A1C8-7BE14310C567}" v="7" dt="2022-02-18T14:57:23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2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son, Preston" userId="d6b1b24e-66a9-4e00-a5ff-e68ab9528f8b" providerId="ADAL" clId="{F5F28F15-151D-41D3-BCBD-525294A3E372}"/>
    <pc:docChg chg="modSld">
      <pc:chgData name="Robertson, Preston" userId="d6b1b24e-66a9-4e00-a5ff-e68ab9528f8b" providerId="ADAL" clId="{F5F28F15-151D-41D3-BCBD-525294A3E372}" dt="2022-02-18T13:56:39.594" v="4" actId="20577"/>
      <pc:docMkLst>
        <pc:docMk/>
      </pc:docMkLst>
      <pc:sldChg chg="modSp mod">
        <pc:chgData name="Robertson, Preston" userId="d6b1b24e-66a9-4e00-a5ff-e68ab9528f8b" providerId="ADAL" clId="{F5F28F15-151D-41D3-BCBD-525294A3E372}" dt="2022-02-18T13:56:39.594" v="4" actId="20577"/>
        <pc:sldMkLst>
          <pc:docMk/>
          <pc:sldMk cId="2911193400" sldId="282"/>
        </pc:sldMkLst>
        <pc:spChg chg="mod">
          <ac:chgData name="Robertson, Preston" userId="d6b1b24e-66a9-4e00-a5ff-e68ab9528f8b" providerId="ADAL" clId="{F5F28F15-151D-41D3-BCBD-525294A3E372}" dt="2022-02-18T13:56:39.594" v="4" actId="20577"/>
          <ac:spMkLst>
            <pc:docMk/>
            <pc:sldMk cId="2911193400" sldId="282"/>
            <ac:spMk id="7" creationId="{61B8CFB1-DA3C-403E-8D21-D47626CBE6E8}"/>
          </ac:spMkLst>
        </pc:spChg>
      </pc:sldChg>
      <pc:sldChg chg="modSp mod">
        <pc:chgData name="Robertson, Preston" userId="d6b1b24e-66a9-4e00-a5ff-e68ab9528f8b" providerId="ADAL" clId="{F5F28F15-151D-41D3-BCBD-525294A3E372}" dt="2022-02-17T23:25:03.228" v="3" actId="20577"/>
        <pc:sldMkLst>
          <pc:docMk/>
          <pc:sldMk cId="675161202" sldId="286"/>
        </pc:sldMkLst>
        <pc:spChg chg="mod">
          <ac:chgData name="Robertson, Preston" userId="d6b1b24e-66a9-4e00-a5ff-e68ab9528f8b" providerId="ADAL" clId="{F5F28F15-151D-41D3-BCBD-525294A3E372}" dt="2022-02-17T23:25:03.228" v="3" actId="20577"/>
          <ac:spMkLst>
            <pc:docMk/>
            <pc:sldMk cId="675161202" sldId="286"/>
            <ac:spMk id="14" creationId="{0182AC9E-F348-4D98-8AEE-FDD3925E1A1B}"/>
          </ac:spMkLst>
        </pc:spChg>
      </pc:sldChg>
    </pc:docChg>
  </pc:docChgLst>
  <pc:docChgLst>
    <pc:chgData name="Robertson, Preston" userId="d6b1b24e-66a9-4e00-a5ff-e68ab9528f8b" providerId="ADAL" clId="{67C3CFB2-B5B7-42E8-9A5A-05AE9CEBC6F1}"/>
    <pc:docChg chg="modSld">
      <pc:chgData name="Robertson, Preston" userId="d6b1b24e-66a9-4e00-a5ff-e68ab9528f8b" providerId="ADAL" clId="{67C3CFB2-B5B7-42E8-9A5A-05AE9CEBC6F1}" dt="2022-02-18T15:11:03.861" v="0" actId="20577"/>
      <pc:docMkLst>
        <pc:docMk/>
      </pc:docMkLst>
      <pc:sldChg chg="modSp mod">
        <pc:chgData name="Robertson, Preston" userId="d6b1b24e-66a9-4e00-a5ff-e68ab9528f8b" providerId="ADAL" clId="{67C3CFB2-B5B7-42E8-9A5A-05AE9CEBC6F1}" dt="2022-02-18T15:11:03.861" v="0" actId="20577"/>
        <pc:sldMkLst>
          <pc:docMk/>
          <pc:sldMk cId="2913377700" sldId="272"/>
        </pc:sldMkLst>
        <pc:spChg chg="mod">
          <ac:chgData name="Robertson, Preston" userId="d6b1b24e-66a9-4e00-a5ff-e68ab9528f8b" providerId="ADAL" clId="{67C3CFB2-B5B7-42E8-9A5A-05AE9CEBC6F1}" dt="2022-02-18T15:11:03.861" v="0" actId="20577"/>
          <ac:spMkLst>
            <pc:docMk/>
            <pc:sldMk cId="2913377700" sldId="272"/>
            <ac:spMk id="4" creationId="{1F390D44-7F36-445A-9B79-6AC67342F83D}"/>
          </ac:spMkLst>
        </pc:spChg>
      </pc:sldChg>
    </pc:docChg>
  </pc:docChgLst>
  <pc:docChgLst>
    <pc:chgData name="Durant Fullington" userId="e3d97aa3-1b50-41c8-a40c-78a9a9b72173" providerId="ADAL" clId="{E5708EA0-B0C5-4A5D-8B61-9E71AD1145E2}"/>
    <pc:docChg chg="undo custSel addSld delSld modSld sldOrd">
      <pc:chgData name="Durant Fullington" userId="e3d97aa3-1b50-41c8-a40c-78a9a9b72173" providerId="ADAL" clId="{E5708EA0-B0C5-4A5D-8B61-9E71AD1145E2}" dt="2022-02-18T14:57:54.937" v="10473" actId="1076"/>
      <pc:docMkLst>
        <pc:docMk/>
      </pc:docMkLst>
      <pc:sldChg chg="addSp modSp mod modNotesTx">
        <pc:chgData name="Durant Fullington" userId="e3d97aa3-1b50-41c8-a40c-78a9a9b72173" providerId="ADAL" clId="{E5708EA0-B0C5-4A5D-8B61-9E71AD1145E2}" dt="2022-02-17T23:29:52.235" v="10112" actId="20577"/>
        <pc:sldMkLst>
          <pc:docMk/>
          <pc:sldMk cId="1751645561" sldId="256"/>
        </pc:sldMkLst>
        <pc:spChg chg="mod">
          <ac:chgData name="Durant Fullington" userId="e3d97aa3-1b50-41c8-a40c-78a9a9b72173" providerId="ADAL" clId="{E5708EA0-B0C5-4A5D-8B61-9E71AD1145E2}" dt="2022-02-13T21:41:11.438" v="9350" actId="1076"/>
          <ac:spMkLst>
            <pc:docMk/>
            <pc:sldMk cId="1751645561" sldId="256"/>
            <ac:spMk id="2" creationId="{7C5D3089-BAB6-4497-9214-EA08F4544D01}"/>
          </ac:spMkLst>
        </pc:spChg>
        <pc:spChg chg="mod">
          <ac:chgData name="Durant Fullington" userId="e3d97aa3-1b50-41c8-a40c-78a9a9b72173" providerId="ADAL" clId="{E5708EA0-B0C5-4A5D-8B61-9E71AD1145E2}" dt="2022-02-13T21:41:11.438" v="9350" actId="1076"/>
          <ac:spMkLst>
            <pc:docMk/>
            <pc:sldMk cId="1751645561" sldId="256"/>
            <ac:spMk id="3" creationId="{D8828B40-C850-47A4-84FD-8408BFF2DFEF}"/>
          </ac:spMkLst>
        </pc:spChg>
        <pc:spChg chg="add mod">
          <ac:chgData name="Durant Fullington" userId="e3d97aa3-1b50-41c8-a40c-78a9a9b72173" providerId="ADAL" clId="{E5708EA0-B0C5-4A5D-8B61-9E71AD1145E2}" dt="2022-02-13T21:41:59.189" v="9363" actId="1076"/>
          <ac:spMkLst>
            <pc:docMk/>
            <pc:sldMk cId="1751645561" sldId="256"/>
            <ac:spMk id="10" creationId="{E53F7C7F-CB05-45F6-85C4-8CEF9528D8E3}"/>
          </ac:spMkLst>
        </pc:spChg>
        <pc:picChg chg="add mod">
          <ac:chgData name="Durant Fullington" userId="e3d97aa3-1b50-41c8-a40c-78a9a9b72173" providerId="ADAL" clId="{E5708EA0-B0C5-4A5D-8B61-9E71AD1145E2}" dt="2022-02-13T21:41:54.337" v="9361" actId="1076"/>
          <ac:picMkLst>
            <pc:docMk/>
            <pc:sldMk cId="1751645561" sldId="256"/>
            <ac:picMk id="7" creationId="{E9EB5EFC-7C3E-4D8F-97CD-F531F306FC25}"/>
          </ac:picMkLst>
        </pc:picChg>
        <pc:picChg chg="add mod">
          <ac:chgData name="Durant Fullington" userId="e3d97aa3-1b50-41c8-a40c-78a9a9b72173" providerId="ADAL" clId="{E5708EA0-B0C5-4A5D-8B61-9E71AD1145E2}" dt="2022-02-13T21:41:57.440" v="9362" actId="1076"/>
          <ac:picMkLst>
            <pc:docMk/>
            <pc:sldMk cId="1751645561" sldId="256"/>
            <ac:picMk id="9" creationId="{AE77E67A-8298-4BB8-8D61-8D890E6CABD8}"/>
          </ac:picMkLst>
        </pc:picChg>
      </pc:sldChg>
      <pc:sldChg chg="del">
        <pc:chgData name="Durant Fullington" userId="e3d97aa3-1b50-41c8-a40c-78a9a9b72173" providerId="ADAL" clId="{E5708EA0-B0C5-4A5D-8B61-9E71AD1145E2}" dt="2022-02-13T17:53:40.179" v="1" actId="47"/>
        <pc:sldMkLst>
          <pc:docMk/>
          <pc:sldMk cId="138519272" sldId="257"/>
        </pc:sldMkLst>
      </pc:sldChg>
      <pc:sldChg chg="modSp add del mod modNotesTx">
        <pc:chgData name="Durant Fullington" userId="e3d97aa3-1b50-41c8-a40c-78a9a9b72173" providerId="ADAL" clId="{E5708EA0-B0C5-4A5D-8B61-9E71AD1145E2}" dt="2022-02-17T23:30:01.060" v="10129" actId="20577"/>
        <pc:sldMkLst>
          <pc:docMk/>
          <pc:sldMk cId="1361770300" sldId="258"/>
        </pc:sldMkLst>
        <pc:spChg chg="mod">
          <ac:chgData name="Durant Fullington" userId="e3d97aa3-1b50-41c8-a40c-78a9a9b72173" providerId="ADAL" clId="{E5708EA0-B0C5-4A5D-8B61-9E71AD1145E2}" dt="2022-02-13T17:55:47.701" v="139" actId="20577"/>
          <ac:spMkLst>
            <pc:docMk/>
            <pc:sldMk cId="1361770300" sldId="258"/>
            <ac:spMk id="2" creationId="{142D9500-7D5B-43E8-BEFE-EC1E91A7DDAB}"/>
          </ac:spMkLst>
        </pc:spChg>
        <pc:spChg chg="mod">
          <ac:chgData name="Durant Fullington" userId="e3d97aa3-1b50-41c8-a40c-78a9a9b72173" providerId="ADAL" clId="{E5708EA0-B0C5-4A5D-8B61-9E71AD1145E2}" dt="2022-02-13T17:56:59.879" v="337" actId="20577"/>
          <ac:spMkLst>
            <pc:docMk/>
            <pc:sldMk cId="1361770300" sldId="258"/>
            <ac:spMk id="6" creationId="{5950FA52-69E1-47E9-97F6-0CEF3BB4E615}"/>
          </ac:spMkLst>
        </pc:spChg>
      </pc:sldChg>
      <pc:sldChg chg="del">
        <pc:chgData name="Durant Fullington" userId="e3d97aa3-1b50-41c8-a40c-78a9a9b72173" providerId="ADAL" clId="{E5708EA0-B0C5-4A5D-8B61-9E71AD1145E2}" dt="2022-02-13T17:53:44.951" v="4" actId="47"/>
        <pc:sldMkLst>
          <pc:docMk/>
          <pc:sldMk cId="1479603555" sldId="259"/>
        </pc:sldMkLst>
      </pc:sldChg>
      <pc:sldChg chg="del">
        <pc:chgData name="Durant Fullington" userId="e3d97aa3-1b50-41c8-a40c-78a9a9b72173" providerId="ADAL" clId="{E5708EA0-B0C5-4A5D-8B61-9E71AD1145E2}" dt="2022-02-13T17:53:47.965" v="6" actId="47"/>
        <pc:sldMkLst>
          <pc:docMk/>
          <pc:sldMk cId="2771081429" sldId="260"/>
        </pc:sldMkLst>
      </pc:sldChg>
      <pc:sldChg chg="del">
        <pc:chgData name="Durant Fullington" userId="e3d97aa3-1b50-41c8-a40c-78a9a9b72173" providerId="ADAL" clId="{E5708EA0-B0C5-4A5D-8B61-9E71AD1145E2}" dt="2022-02-13T17:53:46.217" v="5" actId="47"/>
        <pc:sldMkLst>
          <pc:docMk/>
          <pc:sldMk cId="1335856433" sldId="262"/>
        </pc:sldMkLst>
      </pc:sldChg>
      <pc:sldChg chg="del">
        <pc:chgData name="Durant Fullington" userId="e3d97aa3-1b50-41c8-a40c-78a9a9b72173" providerId="ADAL" clId="{E5708EA0-B0C5-4A5D-8B61-9E71AD1145E2}" dt="2022-02-13T17:53:49.565" v="7" actId="47"/>
        <pc:sldMkLst>
          <pc:docMk/>
          <pc:sldMk cId="3662173562" sldId="263"/>
        </pc:sldMkLst>
      </pc:sldChg>
      <pc:sldChg chg="del">
        <pc:chgData name="Durant Fullington" userId="e3d97aa3-1b50-41c8-a40c-78a9a9b72173" providerId="ADAL" clId="{E5708EA0-B0C5-4A5D-8B61-9E71AD1145E2}" dt="2022-02-13T17:53:51.099" v="9" actId="47"/>
        <pc:sldMkLst>
          <pc:docMk/>
          <pc:sldMk cId="1434844341" sldId="264"/>
        </pc:sldMkLst>
      </pc:sldChg>
      <pc:sldChg chg="modSp add del mod modNotesTx">
        <pc:chgData name="Durant Fullington" userId="e3d97aa3-1b50-41c8-a40c-78a9a9b72173" providerId="ADAL" clId="{E5708EA0-B0C5-4A5D-8B61-9E71AD1145E2}" dt="2022-02-17T23:30:04.378" v="10135" actId="20577"/>
        <pc:sldMkLst>
          <pc:docMk/>
          <pc:sldMk cId="1872531227" sldId="266"/>
        </pc:sldMkLst>
        <pc:spChg chg="mod">
          <ac:chgData name="Durant Fullington" userId="e3d97aa3-1b50-41c8-a40c-78a9a9b72173" providerId="ADAL" clId="{E5708EA0-B0C5-4A5D-8B61-9E71AD1145E2}" dt="2022-02-13T17:57:36.905" v="396" actId="20577"/>
          <ac:spMkLst>
            <pc:docMk/>
            <pc:sldMk cId="1872531227" sldId="266"/>
            <ac:spMk id="2" creationId="{142D9500-7D5B-43E8-BEFE-EC1E91A7DDAB}"/>
          </ac:spMkLst>
        </pc:spChg>
        <pc:spChg chg="mod">
          <ac:chgData name="Durant Fullington" userId="e3d97aa3-1b50-41c8-a40c-78a9a9b72173" providerId="ADAL" clId="{E5708EA0-B0C5-4A5D-8B61-9E71AD1145E2}" dt="2022-02-13T19:33:38.114" v="5326" actId="20577"/>
          <ac:spMkLst>
            <pc:docMk/>
            <pc:sldMk cId="1872531227" sldId="266"/>
            <ac:spMk id="6" creationId="{5950FA52-69E1-47E9-97F6-0CEF3BB4E615}"/>
          </ac:spMkLst>
        </pc:spChg>
      </pc:sldChg>
      <pc:sldChg chg="delSp modSp mod delCm modNotesTx">
        <pc:chgData name="Durant Fullington" userId="e3d97aa3-1b50-41c8-a40c-78a9a9b72173" providerId="ADAL" clId="{E5708EA0-B0C5-4A5D-8B61-9E71AD1145E2}" dt="2022-02-17T23:29:57.522" v="10122" actId="20577"/>
        <pc:sldMkLst>
          <pc:docMk/>
          <pc:sldMk cId="938148603" sldId="267"/>
        </pc:sldMkLst>
        <pc:spChg chg="mod">
          <ac:chgData name="Durant Fullington" userId="e3d97aa3-1b50-41c8-a40c-78a9a9b72173" providerId="ADAL" clId="{E5708EA0-B0C5-4A5D-8B61-9E71AD1145E2}" dt="2022-02-13T20:03:50.613" v="8009" actId="1076"/>
          <ac:spMkLst>
            <pc:docMk/>
            <pc:sldMk cId="938148603" sldId="267"/>
            <ac:spMk id="5" creationId="{7753A1C9-7D8F-4870-99A3-1C24375709F3}"/>
          </ac:spMkLst>
        </pc:spChg>
        <pc:spChg chg="del mod">
          <ac:chgData name="Durant Fullington" userId="e3d97aa3-1b50-41c8-a40c-78a9a9b72173" providerId="ADAL" clId="{E5708EA0-B0C5-4A5D-8B61-9E71AD1145E2}" dt="2022-02-13T17:55:11.896" v="97" actId="478"/>
          <ac:spMkLst>
            <pc:docMk/>
            <pc:sldMk cId="938148603" sldId="267"/>
            <ac:spMk id="6" creationId="{5950FA52-69E1-47E9-97F6-0CEF3BB4E615}"/>
          </ac:spMkLst>
        </pc:spChg>
        <pc:spChg chg="del">
          <ac:chgData name="Durant Fullington" userId="e3d97aa3-1b50-41c8-a40c-78a9a9b72173" providerId="ADAL" clId="{E5708EA0-B0C5-4A5D-8B61-9E71AD1145E2}" dt="2022-02-13T17:55:26.625" v="100" actId="478"/>
          <ac:spMkLst>
            <pc:docMk/>
            <pc:sldMk cId="938148603" sldId="267"/>
            <ac:spMk id="19" creationId="{A45B9F65-58F3-426D-BF0A-AA4405697C55}"/>
          </ac:spMkLst>
        </pc:spChg>
        <pc:spChg chg="mod">
          <ac:chgData name="Durant Fullington" userId="e3d97aa3-1b50-41c8-a40c-78a9a9b72173" providerId="ADAL" clId="{E5708EA0-B0C5-4A5D-8B61-9E71AD1145E2}" dt="2022-02-13T20:03:56.289" v="8010" actId="1076"/>
          <ac:spMkLst>
            <pc:docMk/>
            <pc:sldMk cId="938148603" sldId="267"/>
            <ac:spMk id="20" creationId="{E4F2CE29-94C5-4E2E-8C6D-BF9036CD2C40}"/>
          </ac:spMkLst>
        </pc:spChg>
        <pc:spChg chg="mod">
          <ac:chgData name="Durant Fullington" userId="e3d97aa3-1b50-41c8-a40c-78a9a9b72173" providerId="ADAL" clId="{E5708EA0-B0C5-4A5D-8B61-9E71AD1145E2}" dt="2022-02-13T20:03:56.289" v="8010" actId="1076"/>
          <ac:spMkLst>
            <pc:docMk/>
            <pc:sldMk cId="938148603" sldId="267"/>
            <ac:spMk id="21" creationId="{A71868C3-E9EB-4356-80D6-CA94971231D6}"/>
          </ac:spMkLst>
        </pc:spChg>
        <pc:picChg chg="mod">
          <ac:chgData name="Durant Fullington" userId="e3d97aa3-1b50-41c8-a40c-78a9a9b72173" providerId="ADAL" clId="{E5708EA0-B0C5-4A5D-8B61-9E71AD1145E2}" dt="2022-02-13T20:03:56.289" v="8010" actId="1076"/>
          <ac:picMkLst>
            <pc:docMk/>
            <pc:sldMk cId="938148603" sldId="267"/>
            <ac:picMk id="11" creationId="{D538B405-786A-4952-911E-24FCD64AD02F}"/>
          </ac:picMkLst>
        </pc:picChg>
        <pc:cxnChg chg="mod">
          <ac:chgData name="Durant Fullington" userId="e3d97aa3-1b50-41c8-a40c-78a9a9b72173" providerId="ADAL" clId="{E5708EA0-B0C5-4A5D-8B61-9E71AD1145E2}" dt="2022-02-13T20:03:56.289" v="8010" actId="1076"/>
          <ac:cxnSpMkLst>
            <pc:docMk/>
            <pc:sldMk cId="938148603" sldId="267"/>
            <ac:cxnSpMk id="14" creationId="{BB6305FC-7A0B-4CC7-9030-F050DA55CF9E}"/>
          </ac:cxnSpMkLst>
        </pc:cxnChg>
      </pc:sldChg>
      <pc:sldChg chg="addSp modSp add mod modNotesTx">
        <pc:chgData name="Durant Fullington" userId="e3d97aa3-1b50-41c8-a40c-78a9a9b72173" providerId="ADAL" clId="{E5708EA0-B0C5-4A5D-8B61-9E71AD1145E2}" dt="2022-02-17T23:30:07.434" v="10141" actId="20577"/>
        <pc:sldMkLst>
          <pc:docMk/>
          <pc:sldMk cId="2087242626" sldId="268"/>
        </pc:sldMkLst>
        <pc:spChg chg="mod">
          <ac:chgData name="Durant Fullington" userId="e3d97aa3-1b50-41c8-a40c-78a9a9b72173" providerId="ADAL" clId="{E5708EA0-B0C5-4A5D-8B61-9E71AD1145E2}" dt="2022-02-13T18:00:26.491" v="794" actId="20577"/>
          <ac:spMkLst>
            <pc:docMk/>
            <pc:sldMk cId="2087242626" sldId="268"/>
            <ac:spMk id="2" creationId="{142D9500-7D5B-43E8-BEFE-EC1E91A7DDAB}"/>
          </ac:spMkLst>
        </pc:spChg>
        <pc:spChg chg="mod">
          <ac:chgData name="Durant Fullington" userId="e3d97aa3-1b50-41c8-a40c-78a9a9b72173" providerId="ADAL" clId="{E5708EA0-B0C5-4A5D-8B61-9E71AD1145E2}" dt="2022-02-13T21:55:04.873" v="10100" actId="122"/>
          <ac:spMkLst>
            <pc:docMk/>
            <pc:sldMk cId="2087242626" sldId="268"/>
            <ac:spMk id="6" creationId="{5950FA52-69E1-47E9-97F6-0CEF3BB4E615}"/>
          </ac:spMkLst>
        </pc:spChg>
        <pc:spChg chg="add mod">
          <ac:chgData name="Durant Fullington" userId="e3d97aa3-1b50-41c8-a40c-78a9a9b72173" providerId="ADAL" clId="{E5708EA0-B0C5-4A5D-8B61-9E71AD1145E2}" dt="2022-02-13T18:23:23.489" v="1698" actId="1076"/>
          <ac:spMkLst>
            <pc:docMk/>
            <pc:sldMk cId="2087242626" sldId="268"/>
            <ac:spMk id="8" creationId="{73F5A046-9EBC-47BF-8C83-DD75D6925D41}"/>
          </ac:spMkLst>
        </pc:spChg>
        <pc:picChg chg="add mod">
          <ac:chgData name="Durant Fullington" userId="e3d97aa3-1b50-41c8-a40c-78a9a9b72173" providerId="ADAL" clId="{E5708EA0-B0C5-4A5D-8B61-9E71AD1145E2}" dt="2022-02-13T18:23:05.115" v="1695" actId="1076"/>
          <ac:picMkLst>
            <pc:docMk/>
            <pc:sldMk cId="2087242626" sldId="268"/>
            <ac:picMk id="4" creationId="{C65F0E85-30F7-4188-9ACF-30F6C1362917}"/>
          </ac:picMkLst>
        </pc:picChg>
        <pc:cxnChg chg="add mod">
          <ac:chgData name="Durant Fullington" userId="e3d97aa3-1b50-41c8-a40c-78a9a9b72173" providerId="ADAL" clId="{E5708EA0-B0C5-4A5D-8B61-9E71AD1145E2}" dt="2022-02-13T18:23:23.489" v="1698" actId="1076"/>
          <ac:cxnSpMkLst>
            <pc:docMk/>
            <pc:sldMk cId="2087242626" sldId="268"/>
            <ac:cxnSpMk id="10" creationId="{E4EA3CB4-7757-4750-8169-97E4C2A3937B}"/>
          </ac:cxnSpMkLst>
        </pc:cxnChg>
      </pc:sldChg>
      <pc:sldChg chg="del">
        <pc:chgData name="Durant Fullington" userId="e3d97aa3-1b50-41c8-a40c-78a9a9b72173" providerId="ADAL" clId="{E5708EA0-B0C5-4A5D-8B61-9E71AD1145E2}" dt="2022-02-13T17:53:38.237" v="0" actId="47"/>
        <pc:sldMkLst>
          <pc:docMk/>
          <pc:sldMk cId="3519871629" sldId="268"/>
        </pc:sldMkLst>
      </pc:sldChg>
      <pc:sldChg chg="del">
        <pc:chgData name="Durant Fullington" userId="e3d97aa3-1b50-41c8-a40c-78a9a9b72173" providerId="ADAL" clId="{E5708EA0-B0C5-4A5D-8B61-9E71AD1145E2}" dt="2022-02-13T17:53:56.778" v="12" actId="47"/>
        <pc:sldMkLst>
          <pc:docMk/>
          <pc:sldMk cId="310936025" sldId="269"/>
        </pc:sldMkLst>
      </pc:sldChg>
      <pc:sldChg chg="addSp modSp add mod modNotesTx">
        <pc:chgData name="Durant Fullington" userId="e3d97aa3-1b50-41c8-a40c-78a9a9b72173" providerId="ADAL" clId="{E5708EA0-B0C5-4A5D-8B61-9E71AD1145E2}" dt="2022-02-17T23:30:20.421" v="10152" actId="20577"/>
        <pc:sldMkLst>
          <pc:docMk/>
          <pc:sldMk cId="3159194728" sldId="269"/>
        </pc:sldMkLst>
        <pc:spChg chg="mod">
          <ac:chgData name="Durant Fullington" userId="e3d97aa3-1b50-41c8-a40c-78a9a9b72173" providerId="ADAL" clId="{E5708EA0-B0C5-4A5D-8B61-9E71AD1145E2}" dt="2022-02-13T18:23:49.703" v="1727" actId="313"/>
          <ac:spMkLst>
            <pc:docMk/>
            <pc:sldMk cId="3159194728" sldId="269"/>
            <ac:spMk id="2" creationId="{142D9500-7D5B-43E8-BEFE-EC1E91A7DDAB}"/>
          </ac:spMkLst>
        </pc:spChg>
        <pc:spChg chg="add mod">
          <ac:chgData name="Durant Fullington" userId="e3d97aa3-1b50-41c8-a40c-78a9a9b72173" providerId="ADAL" clId="{E5708EA0-B0C5-4A5D-8B61-9E71AD1145E2}" dt="2022-02-13T18:35:04.806" v="2717" actId="1076"/>
          <ac:spMkLst>
            <pc:docMk/>
            <pc:sldMk cId="3159194728" sldId="269"/>
            <ac:spMk id="3" creationId="{46FA279B-BCD2-4217-8D42-A95588C0F591}"/>
          </ac:spMkLst>
        </pc:spChg>
        <pc:spChg chg="add mod">
          <ac:chgData name="Durant Fullington" userId="e3d97aa3-1b50-41c8-a40c-78a9a9b72173" providerId="ADAL" clId="{E5708EA0-B0C5-4A5D-8B61-9E71AD1145E2}" dt="2022-02-13T19:07:26.214" v="4116" actId="20577"/>
          <ac:spMkLst>
            <pc:docMk/>
            <pc:sldMk cId="3159194728" sldId="269"/>
            <ac:spMk id="4" creationId="{1F390D44-7F36-445A-9B79-6AC67342F83D}"/>
          </ac:spMkLst>
        </pc:spChg>
        <pc:spChg chg="mod">
          <ac:chgData name="Durant Fullington" userId="e3d97aa3-1b50-41c8-a40c-78a9a9b72173" providerId="ADAL" clId="{E5708EA0-B0C5-4A5D-8B61-9E71AD1145E2}" dt="2022-02-13T18:35:02.401" v="2716" actId="20577"/>
          <ac:spMkLst>
            <pc:docMk/>
            <pc:sldMk cId="3159194728" sldId="269"/>
            <ac:spMk id="6" creationId="{5950FA52-69E1-47E9-97F6-0CEF3BB4E615}"/>
          </ac:spMkLst>
        </pc:spChg>
      </pc:sldChg>
      <pc:sldChg chg="del">
        <pc:chgData name="Durant Fullington" userId="e3d97aa3-1b50-41c8-a40c-78a9a9b72173" providerId="ADAL" clId="{E5708EA0-B0C5-4A5D-8B61-9E71AD1145E2}" dt="2022-02-13T17:53:58.377" v="14" actId="47"/>
        <pc:sldMkLst>
          <pc:docMk/>
          <pc:sldMk cId="1454128288" sldId="270"/>
        </pc:sldMkLst>
      </pc:sldChg>
      <pc:sldChg chg="addSp delSp modSp add mod modNotesTx">
        <pc:chgData name="Durant Fullington" userId="e3d97aa3-1b50-41c8-a40c-78a9a9b72173" providerId="ADAL" clId="{E5708EA0-B0C5-4A5D-8B61-9E71AD1145E2}" dt="2022-02-17T23:30:35.120" v="10184" actId="20577"/>
        <pc:sldMkLst>
          <pc:docMk/>
          <pc:sldMk cId="1737176591" sldId="270"/>
        </pc:sldMkLst>
        <pc:spChg chg="mod">
          <ac:chgData name="Durant Fullington" userId="e3d97aa3-1b50-41c8-a40c-78a9a9b72173" providerId="ADAL" clId="{E5708EA0-B0C5-4A5D-8B61-9E71AD1145E2}" dt="2022-02-13T18:35:25.012" v="2729" actId="20577"/>
          <ac:spMkLst>
            <pc:docMk/>
            <pc:sldMk cId="1737176591" sldId="270"/>
            <ac:spMk id="2" creationId="{142D9500-7D5B-43E8-BEFE-EC1E91A7DDAB}"/>
          </ac:spMkLst>
        </pc:spChg>
        <pc:spChg chg="del mod">
          <ac:chgData name="Durant Fullington" userId="e3d97aa3-1b50-41c8-a40c-78a9a9b72173" providerId="ADAL" clId="{E5708EA0-B0C5-4A5D-8B61-9E71AD1145E2}" dt="2022-02-13T19:03:22.137" v="3611" actId="478"/>
          <ac:spMkLst>
            <pc:docMk/>
            <pc:sldMk cId="1737176591" sldId="270"/>
            <ac:spMk id="3" creationId="{46FA279B-BCD2-4217-8D42-A95588C0F591}"/>
          </ac:spMkLst>
        </pc:spChg>
        <pc:spChg chg="del">
          <ac:chgData name="Durant Fullington" userId="e3d97aa3-1b50-41c8-a40c-78a9a9b72173" providerId="ADAL" clId="{E5708EA0-B0C5-4A5D-8B61-9E71AD1145E2}" dt="2022-02-13T19:03:21.238" v="3609" actId="478"/>
          <ac:spMkLst>
            <pc:docMk/>
            <pc:sldMk cId="1737176591" sldId="270"/>
            <ac:spMk id="4" creationId="{1F390D44-7F36-445A-9B79-6AC67342F83D}"/>
          </ac:spMkLst>
        </pc:spChg>
        <pc:spChg chg="mod">
          <ac:chgData name="Durant Fullington" userId="e3d97aa3-1b50-41c8-a40c-78a9a9b72173" providerId="ADAL" clId="{E5708EA0-B0C5-4A5D-8B61-9E71AD1145E2}" dt="2022-02-13T19:10:25.503" v="4317" actId="404"/>
          <ac:spMkLst>
            <pc:docMk/>
            <pc:sldMk cId="1737176591" sldId="270"/>
            <ac:spMk id="6" creationId="{5950FA52-69E1-47E9-97F6-0CEF3BB4E615}"/>
          </ac:spMkLst>
        </pc:spChg>
        <pc:spChg chg="add mod">
          <ac:chgData name="Durant Fullington" userId="e3d97aa3-1b50-41c8-a40c-78a9a9b72173" providerId="ADAL" clId="{E5708EA0-B0C5-4A5D-8B61-9E71AD1145E2}" dt="2022-02-13T19:10:30.484" v="4320" actId="1076"/>
          <ac:spMkLst>
            <pc:docMk/>
            <pc:sldMk cId="1737176591" sldId="270"/>
            <ac:spMk id="7" creationId="{BAA54E48-3E8D-48A1-9E41-A0A8CA5B152F}"/>
          </ac:spMkLst>
        </pc:spChg>
        <pc:spChg chg="add mod">
          <ac:chgData name="Durant Fullington" userId="e3d97aa3-1b50-41c8-a40c-78a9a9b72173" providerId="ADAL" clId="{E5708EA0-B0C5-4A5D-8B61-9E71AD1145E2}" dt="2022-02-13T19:10:27.521" v="4318" actId="1076"/>
          <ac:spMkLst>
            <pc:docMk/>
            <pc:sldMk cId="1737176591" sldId="270"/>
            <ac:spMk id="8" creationId="{A46A5156-51FC-4951-83DD-7E6CFB5DDB6C}"/>
          </ac:spMkLst>
        </pc:spChg>
        <pc:spChg chg="add mod">
          <ac:chgData name="Durant Fullington" userId="e3d97aa3-1b50-41c8-a40c-78a9a9b72173" providerId="ADAL" clId="{E5708EA0-B0C5-4A5D-8B61-9E71AD1145E2}" dt="2022-02-13T19:10:34.390" v="4321" actId="1076"/>
          <ac:spMkLst>
            <pc:docMk/>
            <pc:sldMk cId="1737176591" sldId="270"/>
            <ac:spMk id="10" creationId="{C676232A-193B-4BE4-A96B-1D424DDE7285}"/>
          </ac:spMkLst>
        </pc:spChg>
      </pc:sldChg>
      <pc:sldChg chg="del">
        <pc:chgData name="Durant Fullington" userId="e3d97aa3-1b50-41c8-a40c-78a9a9b72173" providerId="ADAL" clId="{E5708EA0-B0C5-4A5D-8B61-9E71AD1145E2}" dt="2022-02-13T17:53:50.593" v="8" actId="47"/>
        <pc:sldMkLst>
          <pc:docMk/>
          <pc:sldMk cId="888457908" sldId="271"/>
        </pc:sldMkLst>
      </pc:sldChg>
      <pc:sldChg chg="new del">
        <pc:chgData name="Durant Fullington" userId="e3d97aa3-1b50-41c8-a40c-78a9a9b72173" providerId="ADAL" clId="{E5708EA0-B0C5-4A5D-8B61-9E71AD1145E2}" dt="2022-02-13T18:35:33.515" v="2731" actId="2696"/>
        <pc:sldMkLst>
          <pc:docMk/>
          <pc:sldMk cId="1136054956" sldId="271"/>
        </pc:sldMkLst>
      </pc:sldChg>
      <pc:sldChg chg="addSp delSp modSp add mod ord modNotesTx">
        <pc:chgData name="Durant Fullington" userId="e3d97aa3-1b50-41c8-a40c-78a9a9b72173" providerId="ADAL" clId="{E5708EA0-B0C5-4A5D-8B61-9E71AD1145E2}" dt="2022-02-17T23:30:24.131" v="10161" actId="20577"/>
        <pc:sldMkLst>
          <pc:docMk/>
          <pc:sldMk cId="2187340852" sldId="271"/>
        </pc:sldMkLst>
        <pc:spChg chg="mod">
          <ac:chgData name="Durant Fullington" userId="e3d97aa3-1b50-41c8-a40c-78a9a9b72173" providerId="ADAL" clId="{E5708EA0-B0C5-4A5D-8B61-9E71AD1145E2}" dt="2022-02-13T18:57:21.607" v="3365"/>
          <ac:spMkLst>
            <pc:docMk/>
            <pc:sldMk cId="2187340852" sldId="271"/>
            <ac:spMk id="2" creationId="{142D9500-7D5B-43E8-BEFE-EC1E91A7DDAB}"/>
          </ac:spMkLst>
        </pc:spChg>
        <pc:spChg chg="del">
          <ac:chgData name="Durant Fullington" userId="e3d97aa3-1b50-41c8-a40c-78a9a9b72173" providerId="ADAL" clId="{E5708EA0-B0C5-4A5D-8B61-9E71AD1145E2}" dt="2022-02-13T18:35:53.292" v="2778" actId="478"/>
          <ac:spMkLst>
            <pc:docMk/>
            <pc:sldMk cId="2187340852" sldId="271"/>
            <ac:spMk id="3" creationId="{46FA279B-BCD2-4217-8D42-A95588C0F591}"/>
          </ac:spMkLst>
        </pc:spChg>
        <pc:spChg chg="del mod">
          <ac:chgData name="Durant Fullington" userId="e3d97aa3-1b50-41c8-a40c-78a9a9b72173" providerId="ADAL" clId="{E5708EA0-B0C5-4A5D-8B61-9E71AD1145E2}" dt="2022-02-13T18:57:14.415" v="3363" actId="478"/>
          <ac:spMkLst>
            <pc:docMk/>
            <pc:sldMk cId="2187340852" sldId="271"/>
            <ac:spMk id="4" creationId="{1F390D44-7F36-445A-9B79-6AC67342F83D}"/>
          </ac:spMkLst>
        </pc:spChg>
        <pc:spChg chg="del">
          <ac:chgData name="Durant Fullington" userId="e3d97aa3-1b50-41c8-a40c-78a9a9b72173" providerId="ADAL" clId="{E5708EA0-B0C5-4A5D-8B61-9E71AD1145E2}" dt="2022-02-13T18:35:52.262" v="2777" actId="478"/>
          <ac:spMkLst>
            <pc:docMk/>
            <pc:sldMk cId="2187340852" sldId="271"/>
            <ac:spMk id="6" creationId="{5950FA52-69E1-47E9-97F6-0CEF3BB4E615}"/>
          </ac:spMkLst>
        </pc:spChg>
        <pc:spChg chg="add del mod">
          <ac:chgData name="Durant Fullington" userId="e3d97aa3-1b50-41c8-a40c-78a9a9b72173" providerId="ADAL" clId="{E5708EA0-B0C5-4A5D-8B61-9E71AD1145E2}" dt="2022-02-13T18:57:21.989" v="3367"/>
          <ac:spMkLst>
            <pc:docMk/>
            <pc:sldMk cId="2187340852" sldId="271"/>
            <ac:spMk id="13" creationId="{53AAC5F8-690B-4966-A68A-DD5EF3BD9437}"/>
          </ac:spMkLst>
        </pc:spChg>
        <pc:picChg chg="add del mod">
          <ac:chgData name="Durant Fullington" userId="e3d97aa3-1b50-41c8-a40c-78a9a9b72173" providerId="ADAL" clId="{E5708EA0-B0C5-4A5D-8B61-9E71AD1145E2}" dt="2022-02-13T18:49:00.359" v="2887" actId="478"/>
          <ac:picMkLst>
            <pc:docMk/>
            <pc:sldMk cId="2187340852" sldId="271"/>
            <ac:picMk id="8" creationId="{557AB0D3-229C-4C30-83E2-FDF045E0F5A7}"/>
          </ac:picMkLst>
        </pc:picChg>
        <pc:picChg chg="add mod">
          <ac:chgData name="Durant Fullington" userId="e3d97aa3-1b50-41c8-a40c-78a9a9b72173" providerId="ADAL" clId="{E5708EA0-B0C5-4A5D-8B61-9E71AD1145E2}" dt="2022-02-13T18:57:30.657" v="3371" actId="1076"/>
          <ac:picMkLst>
            <pc:docMk/>
            <pc:sldMk cId="2187340852" sldId="271"/>
            <ac:picMk id="10" creationId="{7FF53CE5-5D64-459C-BF95-6956B25863F7}"/>
          </ac:picMkLst>
        </pc:picChg>
        <pc:picChg chg="add mod">
          <ac:chgData name="Durant Fullington" userId="e3d97aa3-1b50-41c8-a40c-78a9a9b72173" providerId="ADAL" clId="{E5708EA0-B0C5-4A5D-8B61-9E71AD1145E2}" dt="2022-02-13T18:57:34.374" v="3374" actId="1076"/>
          <ac:picMkLst>
            <pc:docMk/>
            <pc:sldMk cId="2187340852" sldId="271"/>
            <ac:picMk id="12" creationId="{17B6CF17-2421-4A82-A84E-38DEFBBE487E}"/>
          </ac:picMkLst>
        </pc:picChg>
        <pc:cxnChg chg="add del mod">
          <ac:chgData name="Durant Fullington" userId="e3d97aa3-1b50-41c8-a40c-78a9a9b72173" providerId="ADAL" clId="{E5708EA0-B0C5-4A5D-8B61-9E71AD1145E2}" dt="2022-02-13T18:57:25.690" v="3368" actId="478"/>
          <ac:cxnSpMkLst>
            <pc:docMk/>
            <pc:sldMk cId="2187340852" sldId="271"/>
            <ac:cxnSpMk id="15" creationId="{2026496C-ECE2-4C6D-8DFD-E0EFAE53346D}"/>
          </ac:cxnSpMkLst>
        </pc:cxnChg>
      </pc:sldChg>
      <pc:sldChg chg="del">
        <pc:chgData name="Durant Fullington" userId="e3d97aa3-1b50-41c8-a40c-78a9a9b72173" providerId="ADAL" clId="{E5708EA0-B0C5-4A5D-8B61-9E71AD1145E2}" dt="2022-02-13T17:53:57.415" v="13" actId="47"/>
        <pc:sldMkLst>
          <pc:docMk/>
          <pc:sldMk cId="1509184189" sldId="272"/>
        </pc:sldMkLst>
      </pc:sldChg>
      <pc:sldChg chg="addSp delSp modSp add mod modNotesTx">
        <pc:chgData name="Durant Fullington" userId="e3d97aa3-1b50-41c8-a40c-78a9a9b72173" providerId="ADAL" clId="{E5708EA0-B0C5-4A5D-8B61-9E71AD1145E2}" dt="2022-02-18T14:48:40.187" v="10464" actId="1076"/>
        <pc:sldMkLst>
          <pc:docMk/>
          <pc:sldMk cId="2913377700" sldId="272"/>
        </pc:sldMkLst>
        <pc:spChg chg="mod">
          <ac:chgData name="Durant Fullington" userId="e3d97aa3-1b50-41c8-a40c-78a9a9b72173" providerId="ADAL" clId="{E5708EA0-B0C5-4A5D-8B61-9E71AD1145E2}" dt="2022-02-13T18:52:10.615" v="2924" actId="20577"/>
          <ac:spMkLst>
            <pc:docMk/>
            <pc:sldMk cId="2913377700" sldId="272"/>
            <ac:spMk id="2" creationId="{142D9500-7D5B-43E8-BEFE-EC1E91A7DDAB}"/>
          </ac:spMkLst>
        </pc:spChg>
        <pc:spChg chg="del">
          <ac:chgData name="Durant Fullington" userId="e3d97aa3-1b50-41c8-a40c-78a9a9b72173" providerId="ADAL" clId="{E5708EA0-B0C5-4A5D-8B61-9E71AD1145E2}" dt="2022-02-13T18:52:15.652" v="2926" actId="478"/>
          <ac:spMkLst>
            <pc:docMk/>
            <pc:sldMk cId="2913377700" sldId="272"/>
            <ac:spMk id="3" creationId="{46FA279B-BCD2-4217-8D42-A95588C0F591}"/>
          </ac:spMkLst>
        </pc:spChg>
        <pc:spChg chg="mod">
          <ac:chgData name="Durant Fullington" userId="e3d97aa3-1b50-41c8-a40c-78a9a9b72173" providerId="ADAL" clId="{E5708EA0-B0C5-4A5D-8B61-9E71AD1145E2}" dt="2022-02-18T14:48:40.187" v="10464" actId="1076"/>
          <ac:spMkLst>
            <pc:docMk/>
            <pc:sldMk cId="2913377700" sldId="272"/>
            <ac:spMk id="4" creationId="{1F390D44-7F36-445A-9B79-6AC67342F83D}"/>
          </ac:spMkLst>
        </pc:spChg>
        <pc:spChg chg="del">
          <ac:chgData name="Durant Fullington" userId="e3d97aa3-1b50-41c8-a40c-78a9a9b72173" providerId="ADAL" clId="{E5708EA0-B0C5-4A5D-8B61-9E71AD1145E2}" dt="2022-02-13T18:52:14.464" v="2925" actId="478"/>
          <ac:spMkLst>
            <pc:docMk/>
            <pc:sldMk cId="2913377700" sldId="272"/>
            <ac:spMk id="6" creationId="{5950FA52-69E1-47E9-97F6-0CEF3BB4E615}"/>
          </ac:spMkLst>
        </pc:spChg>
        <pc:spChg chg="add del mod">
          <ac:chgData name="Durant Fullington" userId="e3d97aa3-1b50-41c8-a40c-78a9a9b72173" providerId="ADAL" clId="{E5708EA0-B0C5-4A5D-8B61-9E71AD1145E2}" dt="2022-02-13T18:59:18.487" v="3391" actId="478"/>
          <ac:spMkLst>
            <pc:docMk/>
            <pc:sldMk cId="2913377700" sldId="272"/>
            <ac:spMk id="13" creationId="{3010F3E8-ADF4-40B7-BAC0-C43F8B9B703A}"/>
          </ac:spMkLst>
        </pc:spChg>
        <pc:spChg chg="add del mod">
          <ac:chgData name="Durant Fullington" userId="e3d97aa3-1b50-41c8-a40c-78a9a9b72173" providerId="ADAL" clId="{E5708EA0-B0C5-4A5D-8B61-9E71AD1145E2}" dt="2022-02-13T19:02:03.205" v="3590" actId="478"/>
          <ac:spMkLst>
            <pc:docMk/>
            <pc:sldMk cId="2913377700" sldId="272"/>
            <ac:spMk id="18" creationId="{0570F5D9-8AD3-4D4B-9535-20AE18D695C5}"/>
          </ac:spMkLst>
        </pc:spChg>
        <pc:spChg chg="add del mod">
          <ac:chgData name="Durant Fullington" userId="e3d97aa3-1b50-41c8-a40c-78a9a9b72173" providerId="ADAL" clId="{E5708EA0-B0C5-4A5D-8B61-9E71AD1145E2}" dt="2022-02-13T19:02:02.264" v="3589" actId="478"/>
          <ac:spMkLst>
            <pc:docMk/>
            <pc:sldMk cId="2913377700" sldId="272"/>
            <ac:spMk id="19" creationId="{2ACC29B4-B5F1-4493-A564-36F49346E77C}"/>
          </ac:spMkLst>
        </pc:spChg>
        <pc:picChg chg="add del mod">
          <ac:chgData name="Durant Fullington" userId="e3d97aa3-1b50-41c8-a40c-78a9a9b72173" providerId="ADAL" clId="{E5708EA0-B0C5-4A5D-8B61-9E71AD1145E2}" dt="2022-02-13T18:59:24.752" v="3394" actId="21"/>
          <ac:picMkLst>
            <pc:docMk/>
            <pc:sldMk cId="2913377700" sldId="272"/>
            <ac:picMk id="8" creationId="{86260881-3962-4A98-8775-E86A07DD5334}"/>
          </ac:picMkLst>
        </pc:picChg>
        <pc:picChg chg="add del mod">
          <ac:chgData name="Durant Fullington" userId="e3d97aa3-1b50-41c8-a40c-78a9a9b72173" providerId="ADAL" clId="{E5708EA0-B0C5-4A5D-8B61-9E71AD1145E2}" dt="2022-02-13T18:59:24.752" v="3394" actId="21"/>
          <ac:picMkLst>
            <pc:docMk/>
            <pc:sldMk cId="2913377700" sldId="272"/>
            <ac:picMk id="10" creationId="{A12A2BF0-6A83-4CD8-BB63-B2E26A225426}"/>
          </ac:picMkLst>
        </pc:picChg>
        <pc:picChg chg="add del mod">
          <ac:chgData name="Durant Fullington" userId="e3d97aa3-1b50-41c8-a40c-78a9a9b72173" providerId="ADAL" clId="{E5708EA0-B0C5-4A5D-8B61-9E71AD1145E2}" dt="2022-02-13T19:00:37.653" v="3560" actId="478"/>
          <ac:picMkLst>
            <pc:docMk/>
            <pc:sldMk cId="2913377700" sldId="272"/>
            <ac:picMk id="12" creationId="{E55A55CB-DBEC-4BB4-BC61-1CA404CA1DF5}"/>
          </ac:picMkLst>
        </pc:picChg>
        <pc:picChg chg="add mod ord">
          <ac:chgData name="Durant Fullington" userId="e3d97aa3-1b50-41c8-a40c-78a9a9b72173" providerId="ADAL" clId="{E5708EA0-B0C5-4A5D-8B61-9E71AD1145E2}" dt="2022-02-13T19:02:53.058" v="3607" actId="1076"/>
          <ac:picMkLst>
            <pc:docMk/>
            <pc:sldMk cId="2913377700" sldId="272"/>
            <ac:picMk id="14" creationId="{9937D5D7-CDCD-4E36-924B-BEFC0D2B0FFB}"/>
          </ac:picMkLst>
        </pc:picChg>
        <pc:picChg chg="add mod">
          <ac:chgData name="Durant Fullington" userId="e3d97aa3-1b50-41c8-a40c-78a9a9b72173" providerId="ADAL" clId="{E5708EA0-B0C5-4A5D-8B61-9E71AD1145E2}" dt="2022-02-13T19:02:53.058" v="3607" actId="1076"/>
          <ac:picMkLst>
            <pc:docMk/>
            <pc:sldMk cId="2913377700" sldId="272"/>
            <ac:picMk id="15" creationId="{FDA439AB-B15F-40B7-A452-C8924E0358FC}"/>
          </ac:picMkLst>
        </pc:picChg>
        <pc:picChg chg="add mod">
          <ac:chgData name="Durant Fullington" userId="e3d97aa3-1b50-41c8-a40c-78a9a9b72173" providerId="ADAL" clId="{E5708EA0-B0C5-4A5D-8B61-9E71AD1145E2}" dt="2022-02-13T19:02:53.058" v="3607" actId="1076"/>
          <ac:picMkLst>
            <pc:docMk/>
            <pc:sldMk cId="2913377700" sldId="272"/>
            <ac:picMk id="17" creationId="{826915F5-82AB-4FA7-B3B1-8CFBEBED77FF}"/>
          </ac:picMkLst>
        </pc:picChg>
        <pc:cxnChg chg="add mod">
          <ac:chgData name="Durant Fullington" userId="e3d97aa3-1b50-41c8-a40c-78a9a9b72173" providerId="ADAL" clId="{E5708EA0-B0C5-4A5D-8B61-9E71AD1145E2}" dt="2022-02-13T19:02:53.058" v="3607" actId="1076"/>
          <ac:cxnSpMkLst>
            <pc:docMk/>
            <pc:sldMk cId="2913377700" sldId="272"/>
            <ac:cxnSpMk id="21" creationId="{934C6130-CD44-4C02-9941-5AECF65FF95E}"/>
          </ac:cxnSpMkLst>
        </pc:cxnChg>
        <pc:cxnChg chg="add mod">
          <ac:chgData name="Durant Fullington" userId="e3d97aa3-1b50-41c8-a40c-78a9a9b72173" providerId="ADAL" clId="{E5708EA0-B0C5-4A5D-8B61-9E71AD1145E2}" dt="2022-02-13T19:02:53.058" v="3607" actId="1076"/>
          <ac:cxnSpMkLst>
            <pc:docMk/>
            <pc:sldMk cId="2913377700" sldId="272"/>
            <ac:cxnSpMk id="25" creationId="{243CF22A-EFFC-46ED-AFBD-5BC656A24EF0}"/>
          </ac:cxnSpMkLst>
        </pc:cxnChg>
      </pc:sldChg>
      <pc:sldChg chg="delSp new del mod">
        <pc:chgData name="Durant Fullington" userId="e3d97aa3-1b50-41c8-a40c-78a9a9b72173" providerId="ADAL" clId="{E5708EA0-B0C5-4A5D-8B61-9E71AD1145E2}" dt="2022-02-13T18:52:05.480" v="2915" actId="47"/>
        <pc:sldMkLst>
          <pc:docMk/>
          <pc:sldMk cId="4241678980" sldId="272"/>
        </pc:sldMkLst>
        <pc:spChg chg="del">
          <ac:chgData name="Durant Fullington" userId="e3d97aa3-1b50-41c8-a40c-78a9a9b72173" providerId="ADAL" clId="{E5708EA0-B0C5-4A5D-8B61-9E71AD1145E2}" dt="2022-02-13T18:52:03.115" v="2914" actId="478"/>
          <ac:spMkLst>
            <pc:docMk/>
            <pc:sldMk cId="4241678980" sldId="272"/>
            <ac:spMk id="2" creationId="{DC8FC2D1-E137-4C6A-A12D-9D0883A31C50}"/>
          </ac:spMkLst>
        </pc:spChg>
        <pc:spChg chg="del">
          <ac:chgData name="Durant Fullington" userId="e3d97aa3-1b50-41c8-a40c-78a9a9b72173" providerId="ADAL" clId="{E5708EA0-B0C5-4A5D-8B61-9E71AD1145E2}" dt="2022-02-13T18:52:02.456" v="2913" actId="478"/>
          <ac:spMkLst>
            <pc:docMk/>
            <pc:sldMk cId="4241678980" sldId="272"/>
            <ac:spMk id="3" creationId="{E024FEB5-CC35-4D3C-B447-911592CEC4C1}"/>
          </ac:spMkLst>
        </pc:spChg>
      </pc:sldChg>
      <pc:sldChg chg="addSp delSp modSp add mod ord modNotesTx">
        <pc:chgData name="Durant Fullington" userId="e3d97aa3-1b50-41c8-a40c-78a9a9b72173" providerId="ADAL" clId="{E5708EA0-B0C5-4A5D-8B61-9E71AD1145E2}" dt="2022-02-17T23:30:38.163" v="10191" actId="20577"/>
        <pc:sldMkLst>
          <pc:docMk/>
          <pc:sldMk cId="1399508657" sldId="273"/>
        </pc:sldMkLst>
        <pc:spChg chg="mod">
          <ac:chgData name="Durant Fullington" userId="e3d97aa3-1b50-41c8-a40c-78a9a9b72173" providerId="ADAL" clId="{E5708EA0-B0C5-4A5D-8B61-9E71AD1145E2}" dt="2022-02-13T19:10:46.496" v="4333" actId="20577"/>
          <ac:spMkLst>
            <pc:docMk/>
            <pc:sldMk cId="1399508657" sldId="273"/>
            <ac:spMk id="2" creationId="{142D9500-7D5B-43E8-BEFE-EC1E91A7DDAB}"/>
          </ac:spMkLst>
        </pc:spChg>
        <pc:spChg chg="add mod">
          <ac:chgData name="Durant Fullington" userId="e3d97aa3-1b50-41c8-a40c-78a9a9b72173" providerId="ADAL" clId="{E5708EA0-B0C5-4A5D-8B61-9E71AD1145E2}" dt="2022-02-13T19:14:21.421" v="4583" actId="1076"/>
          <ac:spMkLst>
            <pc:docMk/>
            <pc:sldMk cId="1399508657" sldId="273"/>
            <ac:spMk id="8" creationId="{09833E76-45A6-4FBE-986C-8BDBC14E0AF4}"/>
          </ac:spMkLst>
        </pc:spChg>
        <pc:picChg chg="add mod">
          <ac:chgData name="Durant Fullington" userId="e3d97aa3-1b50-41c8-a40c-78a9a9b72173" providerId="ADAL" clId="{E5708EA0-B0C5-4A5D-8B61-9E71AD1145E2}" dt="2022-02-13T19:12:03.450" v="4341" actId="1076"/>
          <ac:picMkLst>
            <pc:docMk/>
            <pc:sldMk cId="1399508657" sldId="273"/>
            <ac:picMk id="4" creationId="{5616A073-4BEB-4945-B73D-54229B5C5047}"/>
          </ac:picMkLst>
        </pc:picChg>
        <pc:picChg chg="add mod">
          <ac:chgData name="Durant Fullington" userId="e3d97aa3-1b50-41c8-a40c-78a9a9b72173" providerId="ADAL" clId="{E5708EA0-B0C5-4A5D-8B61-9E71AD1145E2}" dt="2022-02-13T19:12:30.129" v="4344" actId="1076"/>
          <ac:picMkLst>
            <pc:docMk/>
            <pc:sldMk cId="1399508657" sldId="273"/>
            <ac:picMk id="7" creationId="{ABBC3689-6385-4D2F-BCF5-09FA290AA164}"/>
          </ac:picMkLst>
        </pc:picChg>
        <pc:picChg chg="del mod">
          <ac:chgData name="Durant Fullington" userId="e3d97aa3-1b50-41c8-a40c-78a9a9b72173" providerId="ADAL" clId="{E5708EA0-B0C5-4A5D-8B61-9E71AD1145E2}" dt="2022-02-13T19:10:48.193" v="4335" actId="478"/>
          <ac:picMkLst>
            <pc:docMk/>
            <pc:sldMk cId="1399508657" sldId="273"/>
            <ac:picMk id="10" creationId="{7FF53CE5-5D64-459C-BF95-6956B25863F7}"/>
          </ac:picMkLst>
        </pc:picChg>
        <pc:picChg chg="del">
          <ac:chgData name="Durant Fullington" userId="e3d97aa3-1b50-41c8-a40c-78a9a9b72173" providerId="ADAL" clId="{E5708EA0-B0C5-4A5D-8B61-9E71AD1145E2}" dt="2022-02-13T19:10:48.833" v="4336" actId="478"/>
          <ac:picMkLst>
            <pc:docMk/>
            <pc:sldMk cId="1399508657" sldId="273"/>
            <ac:picMk id="12" creationId="{17B6CF17-2421-4A82-A84E-38DEFBBE487E}"/>
          </ac:picMkLst>
        </pc:picChg>
      </pc:sldChg>
      <pc:sldChg chg="addSp delSp modSp add mod ord modNotesTx">
        <pc:chgData name="Durant Fullington" userId="e3d97aa3-1b50-41c8-a40c-78a9a9b72173" providerId="ADAL" clId="{E5708EA0-B0C5-4A5D-8B61-9E71AD1145E2}" dt="2022-02-17T23:30:45.348" v="10204" actId="20577"/>
        <pc:sldMkLst>
          <pc:docMk/>
          <pc:sldMk cId="1178365521" sldId="274"/>
        </pc:sldMkLst>
        <pc:spChg chg="mod">
          <ac:chgData name="Durant Fullington" userId="e3d97aa3-1b50-41c8-a40c-78a9a9b72173" providerId="ADAL" clId="{E5708EA0-B0C5-4A5D-8B61-9E71AD1145E2}" dt="2022-02-13T19:38:55.236" v="5465" actId="20577"/>
          <ac:spMkLst>
            <pc:docMk/>
            <pc:sldMk cId="1178365521" sldId="274"/>
            <ac:spMk id="2" creationId="{142D9500-7D5B-43E8-BEFE-EC1E91A7DDAB}"/>
          </ac:spMkLst>
        </pc:spChg>
        <pc:spChg chg="mod">
          <ac:chgData name="Durant Fullington" userId="e3d97aa3-1b50-41c8-a40c-78a9a9b72173" providerId="ADAL" clId="{E5708EA0-B0C5-4A5D-8B61-9E71AD1145E2}" dt="2022-02-13T20:20:44.271" v="8328" actId="313"/>
          <ac:spMkLst>
            <pc:docMk/>
            <pc:sldMk cId="1178365521" sldId="274"/>
            <ac:spMk id="4" creationId="{1F390D44-7F36-445A-9B79-6AC67342F83D}"/>
          </ac:spMkLst>
        </pc:spChg>
        <pc:spChg chg="add mod">
          <ac:chgData name="Durant Fullington" userId="e3d97aa3-1b50-41c8-a40c-78a9a9b72173" providerId="ADAL" clId="{E5708EA0-B0C5-4A5D-8B61-9E71AD1145E2}" dt="2022-02-13T19:32:09.931" v="5291" actId="1076"/>
          <ac:spMkLst>
            <pc:docMk/>
            <pc:sldMk cId="1178365521" sldId="274"/>
            <ac:spMk id="11" creationId="{F7F34F62-2F43-40B0-90C5-BE4E182D034C}"/>
          </ac:spMkLst>
        </pc:spChg>
        <pc:picChg chg="add mod">
          <ac:chgData name="Durant Fullington" userId="e3d97aa3-1b50-41c8-a40c-78a9a9b72173" providerId="ADAL" clId="{E5708EA0-B0C5-4A5D-8B61-9E71AD1145E2}" dt="2022-02-13T19:33:59.721" v="5327" actId="1076"/>
          <ac:picMkLst>
            <pc:docMk/>
            <pc:sldMk cId="1178365521" sldId="274"/>
            <ac:picMk id="6" creationId="{7F9A1C3E-3982-4BB4-B8EE-2F44783359C1}"/>
          </ac:picMkLst>
        </pc:picChg>
        <pc:picChg chg="add mod">
          <ac:chgData name="Durant Fullington" userId="e3d97aa3-1b50-41c8-a40c-78a9a9b72173" providerId="ADAL" clId="{E5708EA0-B0C5-4A5D-8B61-9E71AD1145E2}" dt="2022-02-13T20:22:17.117" v="8336" actId="1076"/>
          <ac:picMkLst>
            <pc:docMk/>
            <pc:sldMk cId="1178365521" sldId="274"/>
            <ac:picMk id="8" creationId="{C7CDCDB2-3189-4A46-88F6-11B52A0EEFFA}"/>
          </ac:picMkLst>
        </pc:picChg>
        <pc:picChg chg="add mod">
          <ac:chgData name="Durant Fullington" userId="e3d97aa3-1b50-41c8-a40c-78a9a9b72173" providerId="ADAL" clId="{E5708EA0-B0C5-4A5D-8B61-9E71AD1145E2}" dt="2022-02-13T19:32:10.850" v="5292" actId="1076"/>
          <ac:picMkLst>
            <pc:docMk/>
            <pc:sldMk cId="1178365521" sldId="274"/>
            <ac:picMk id="10" creationId="{691153D3-2E51-45F5-9308-D2182C312C22}"/>
          </ac:picMkLst>
        </pc:picChg>
        <pc:picChg chg="del">
          <ac:chgData name="Durant Fullington" userId="e3d97aa3-1b50-41c8-a40c-78a9a9b72173" providerId="ADAL" clId="{E5708EA0-B0C5-4A5D-8B61-9E71AD1145E2}" dt="2022-02-13T19:25:52.395" v="4931" actId="478"/>
          <ac:picMkLst>
            <pc:docMk/>
            <pc:sldMk cId="1178365521" sldId="274"/>
            <ac:picMk id="14" creationId="{9937D5D7-CDCD-4E36-924B-BEFC0D2B0FFB}"/>
          </ac:picMkLst>
        </pc:picChg>
        <pc:picChg chg="del">
          <ac:chgData name="Durant Fullington" userId="e3d97aa3-1b50-41c8-a40c-78a9a9b72173" providerId="ADAL" clId="{E5708EA0-B0C5-4A5D-8B61-9E71AD1145E2}" dt="2022-02-13T19:25:51.997" v="4930" actId="478"/>
          <ac:picMkLst>
            <pc:docMk/>
            <pc:sldMk cId="1178365521" sldId="274"/>
            <ac:picMk id="15" creationId="{FDA439AB-B15F-40B7-A452-C8924E0358FC}"/>
          </ac:picMkLst>
        </pc:picChg>
        <pc:picChg chg="del">
          <ac:chgData name="Durant Fullington" userId="e3d97aa3-1b50-41c8-a40c-78a9a9b72173" providerId="ADAL" clId="{E5708EA0-B0C5-4A5D-8B61-9E71AD1145E2}" dt="2022-02-13T19:25:50.104" v="4927" actId="478"/>
          <ac:picMkLst>
            <pc:docMk/>
            <pc:sldMk cId="1178365521" sldId="274"/>
            <ac:picMk id="17" creationId="{826915F5-82AB-4FA7-B3B1-8CFBEBED77FF}"/>
          </ac:picMkLst>
        </pc:picChg>
        <pc:cxnChg chg="add mod">
          <ac:chgData name="Durant Fullington" userId="e3d97aa3-1b50-41c8-a40c-78a9a9b72173" providerId="ADAL" clId="{E5708EA0-B0C5-4A5D-8B61-9E71AD1145E2}" dt="2022-02-13T19:34:03.659" v="5328" actId="14100"/>
          <ac:cxnSpMkLst>
            <pc:docMk/>
            <pc:sldMk cId="1178365521" sldId="274"/>
            <ac:cxnSpMk id="13" creationId="{2B99CA58-74E9-4EB0-9701-A2E087CA0D37}"/>
          </ac:cxnSpMkLst>
        </pc:cxnChg>
        <pc:cxnChg chg="del">
          <ac:chgData name="Durant Fullington" userId="e3d97aa3-1b50-41c8-a40c-78a9a9b72173" providerId="ADAL" clId="{E5708EA0-B0C5-4A5D-8B61-9E71AD1145E2}" dt="2022-02-13T19:25:51.619" v="4929" actId="478"/>
          <ac:cxnSpMkLst>
            <pc:docMk/>
            <pc:sldMk cId="1178365521" sldId="274"/>
            <ac:cxnSpMk id="21" creationId="{934C6130-CD44-4C02-9941-5AECF65FF95E}"/>
          </ac:cxnSpMkLst>
        </pc:cxnChg>
        <pc:cxnChg chg="del">
          <ac:chgData name="Durant Fullington" userId="e3d97aa3-1b50-41c8-a40c-78a9a9b72173" providerId="ADAL" clId="{E5708EA0-B0C5-4A5D-8B61-9E71AD1145E2}" dt="2022-02-13T19:25:50.938" v="4928" actId="478"/>
          <ac:cxnSpMkLst>
            <pc:docMk/>
            <pc:sldMk cId="1178365521" sldId="274"/>
            <ac:cxnSpMk id="25" creationId="{243CF22A-EFFC-46ED-AFBD-5BC656A24EF0}"/>
          </ac:cxnSpMkLst>
        </pc:cxnChg>
      </pc:sldChg>
      <pc:sldChg chg="addSp delSp modSp new mod modNotesTx">
        <pc:chgData name="Durant Fullington" userId="e3d97aa3-1b50-41c8-a40c-78a9a9b72173" providerId="ADAL" clId="{E5708EA0-B0C5-4A5D-8B61-9E71AD1145E2}" dt="2022-02-17T23:30:27.906" v="10170" actId="20577"/>
        <pc:sldMkLst>
          <pc:docMk/>
          <pc:sldMk cId="2783680184" sldId="275"/>
        </pc:sldMkLst>
        <pc:spChg chg="del">
          <ac:chgData name="Durant Fullington" userId="e3d97aa3-1b50-41c8-a40c-78a9a9b72173" providerId="ADAL" clId="{E5708EA0-B0C5-4A5D-8B61-9E71AD1145E2}" dt="2022-02-13T19:16:22.509" v="4717" actId="478"/>
          <ac:spMkLst>
            <pc:docMk/>
            <pc:sldMk cId="2783680184" sldId="275"/>
            <ac:spMk id="2" creationId="{3346EABC-A57B-44ED-BC34-396481AB98F0}"/>
          </ac:spMkLst>
        </pc:spChg>
        <pc:spChg chg="del">
          <ac:chgData name="Durant Fullington" userId="e3d97aa3-1b50-41c8-a40c-78a9a9b72173" providerId="ADAL" clId="{E5708EA0-B0C5-4A5D-8B61-9E71AD1145E2}" dt="2022-02-13T19:16:23.345" v="4718" actId="478"/>
          <ac:spMkLst>
            <pc:docMk/>
            <pc:sldMk cId="2783680184" sldId="275"/>
            <ac:spMk id="3" creationId="{CB6264DD-2D64-470D-8ADE-71AB577CDEF6}"/>
          </ac:spMkLst>
        </pc:spChg>
        <pc:spChg chg="mod">
          <ac:chgData name="Durant Fullington" userId="e3d97aa3-1b50-41c8-a40c-78a9a9b72173" providerId="ADAL" clId="{E5708EA0-B0C5-4A5D-8B61-9E71AD1145E2}" dt="2022-02-13T19:21:30.922" v="4832" actId="1076"/>
          <ac:spMkLst>
            <pc:docMk/>
            <pc:sldMk cId="2783680184" sldId="275"/>
            <ac:spMk id="4" creationId="{1725C702-D453-4213-8956-A400C412464F}"/>
          </ac:spMkLst>
        </pc:spChg>
        <pc:spChg chg="add mod">
          <ac:chgData name="Durant Fullington" userId="e3d97aa3-1b50-41c8-a40c-78a9a9b72173" providerId="ADAL" clId="{E5708EA0-B0C5-4A5D-8B61-9E71AD1145E2}" dt="2022-02-13T19:23:00.935" v="4909" actId="1076"/>
          <ac:spMkLst>
            <pc:docMk/>
            <pc:sldMk cId="2783680184" sldId="275"/>
            <ac:spMk id="5" creationId="{478E393E-DEAD-4625-810E-9DF9B83A5DDE}"/>
          </ac:spMkLst>
        </pc:spChg>
        <pc:spChg chg="add mod">
          <ac:chgData name="Durant Fullington" userId="e3d97aa3-1b50-41c8-a40c-78a9a9b72173" providerId="ADAL" clId="{E5708EA0-B0C5-4A5D-8B61-9E71AD1145E2}" dt="2022-02-13T19:23:00.935" v="4909" actId="1076"/>
          <ac:spMkLst>
            <pc:docMk/>
            <pc:sldMk cId="2783680184" sldId="275"/>
            <ac:spMk id="6" creationId="{47BAECB6-4D58-40EF-B852-BF7D9558F759}"/>
          </ac:spMkLst>
        </pc:spChg>
        <pc:spChg chg="add mod">
          <ac:chgData name="Durant Fullington" userId="e3d97aa3-1b50-41c8-a40c-78a9a9b72173" providerId="ADAL" clId="{E5708EA0-B0C5-4A5D-8B61-9E71AD1145E2}" dt="2022-02-13T19:23:00.935" v="4909" actId="1076"/>
          <ac:spMkLst>
            <pc:docMk/>
            <pc:sldMk cId="2783680184" sldId="275"/>
            <ac:spMk id="7" creationId="{D28053F5-C924-4D6C-8EB4-CFDFCD5C2D72}"/>
          </ac:spMkLst>
        </pc:spChg>
        <pc:spChg chg="add mod">
          <ac:chgData name="Durant Fullington" userId="e3d97aa3-1b50-41c8-a40c-78a9a9b72173" providerId="ADAL" clId="{E5708EA0-B0C5-4A5D-8B61-9E71AD1145E2}" dt="2022-02-13T19:23:00.935" v="4909" actId="1076"/>
          <ac:spMkLst>
            <pc:docMk/>
            <pc:sldMk cId="2783680184" sldId="275"/>
            <ac:spMk id="8" creationId="{7DA8F17C-E7E1-4CAF-B6A6-28095A9B91C5}"/>
          </ac:spMkLst>
        </pc:spChg>
        <pc:spChg chg="add mod">
          <ac:chgData name="Durant Fullington" userId="e3d97aa3-1b50-41c8-a40c-78a9a9b72173" providerId="ADAL" clId="{E5708EA0-B0C5-4A5D-8B61-9E71AD1145E2}" dt="2022-02-13T19:23:00.935" v="4909" actId="1076"/>
          <ac:spMkLst>
            <pc:docMk/>
            <pc:sldMk cId="2783680184" sldId="275"/>
            <ac:spMk id="9" creationId="{5F73A38F-2511-4F23-9C0E-D95DC972D8A1}"/>
          </ac:spMkLst>
        </pc:spChg>
        <pc:spChg chg="add mod">
          <ac:chgData name="Durant Fullington" userId="e3d97aa3-1b50-41c8-a40c-78a9a9b72173" providerId="ADAL" clId="{E5708EA0-B0C5-4A5D-8B61-9E71AD1145E2}" dt="2022-02-13T19:23:00.935" v="4909" actId="1076"/>
          <ac:spMkLst>
            <pc:docMk/>
            <pc:sldMk cId="2783680184" sldId="275"/>
            <ac:spMk id="10" creationId="{2E18E9C4-1D10-48C6-A6C3-C5922DDD0D59}"/>
          </ac:spMkLst>
        </pc:spChg>
        <pc:spChg chg="add mod">
          <ac:chgData name="Durant Fullington" userId="e3d97aa3-1b50-41c8-a40c-78a9a9b72173" providerId="ADAL" clId="{E5708EA0-B0C5-4A5D-8B61-9E71AD1145E2}" dt="2022-02-13T19:38:03.140" v="5448" actId="1076"/>
          <ac:spMkLst>
            <pc:docMk/>
            <pc:sldMk cId="2783680184" sldId="275"/>
            <ac:spMk id="11" creationId="{48942133-2A44-4618-AD56-D4C191962C5B}"/>
          </ac:spMkLst>
        </pc:spChg>
        <pc:spChg chg="add mod">
          <ac:chgData name="Durant Fullington" userId="e3d97aa3-1b50-41c8-a40c-78a9a9b72173" providerId="ADAL" clId="{E5708EA0-B0C5-4A5D-8B61-9E71AD1145E2}" dt="2022-02-13T19:37:53.462" v="5445" actId="1076"/>
          <ac:spMkLst>
            <pc:docMk/>
            <pc:sldMk cId="2783680184" sldId="275"/>
            <ac:spMk id="12" creationId="{93B87261-CFB5-4DDF-9572-FA6D7EE2E933}"/>
          </ac:spMkLst>
        </pc:spChg>
        <pc:spChg chg="add mod">
          <ac:chgData name="Durant Fullington" userId="e3d97aa3-1b50-41c8-a40c-78a9a9b72173" providerId="ADAL" clId="{E5708EA0-B0C5-4A5D-8B61-9E71AD1145E2}" dt="2022-02-13T19:37:53.462" v="5445" actId="1076"/>
          <ac:spMkLst>
            <pc:docMk/>
            <pc:sldMk cId="2783680184" sldId="275"/>
            <ac:spMk id="13" creationId="{6D82DB60-857B-459A-83D0-23B04F520900}"/>
          </ac:spMkLst>
        </pc:spChg>
        <pc:spChg chg="add mod">
          <ac:chgData name="Durant Fullington" userId="e3d97aa3-1b50-41c8-a40c-78a9a9b72173" providerId="ADAL" clId="{E5708EA0-B0C5-4A5D-8B61-9E71AD1145E2}" dt="2022-02-13T19:38:23.087" v="5455" actId="1076"/>
          <ac:spMkLst>
            <pc:docMk/>
            <pc:sldMk cId="2783680184" sldId="275"/>
            <ac:spMk id="42" creationId="{3DC1B853-E105-4C7D-BE34-7BD2437BF075}"/>
          </ac:spMkLst>
        </pc:spChg>
        <pc:spChg chg="add del mod">
          <ac:chgData name="Durant Fullington" userId="e3d97aa3-1b50-41c8-a40c-78a9a9b72173" providerId="ADAL" clId="{E5708EA0-B0C5-4A5D-8B61-9E71AD1145E2}" dt="2022-02-13T19:26:00.664" v="4932" actId="478"/>
          <ac:spMkLst>
            <pc:docMk/>
            <pc:sldMk cId="2783680184" sldId="275"/>
            <ac:spMk id="60" creationId="{7D67F3D7-4903-459D-8C2D-416B11305787}"/>
          </ac:spMkLst>
        </pc:spChg>
        <pc:spChg chg="add mod">
          <ac:chgData name="Durant Fullington" userId="e3d97aa3-1b50-41c8-a40c-78a9a9b72173" providerId="ADAL" clId="{E5708EA0-B0C5-4A5D-8B61-9E71AD1145E2}" dt="2022-02-13T19:37:59.209" v="5447" actId="1076"/>
          <ac:spMkLst>
            <pc:docMk/>
            <pc:sldMk cId="2783680184" sldId="275"/>
            <ac:spMk id="61" creationId="{C54A1898-521F-441E-989C-F845953D5FB9}"/>
          </ac:spMkLst>
        </pc:spChg>
        <pc:spChg chg="add mod">
          <ac:chgData name="Durant Fullington" userId="e3d97aa3-1b50-41c8-a40c-78a9a9b72173" providerId="ADAL" clId="{E5708EA0-B0C5-4A5D-8B61-9E71AD1145E2}" dt="2022-02-13T19:37:55.662" v="5446" actId="1076"/>
          <ac:spMkLst>
            <pc:docMk/>
            <pc:sldMk cId="2783680184" sldId="275"/>
            <ac:spMk id="63" creationId="{7E422C17-3EA9-4D60-A71B-3208F10869CD}"/>
          </ac:spMkLst>
        </pc:spChg>
        <pc:spChg chg="add mod">
          <ac:chgData name="Durant Fullington" userId="e3d97aa3-1b50-41c8-a40c-78a9a9b72173" providerId="ADAL" clId="{E5708EA0-B0C5-4A5D-8B61-9E71AD1145E2}" dt="2022-02-13T19:25:27.211" v="4919" actId="122"/>
          <ac:spMkLst>
            <pc:docMk/>
            <pc:sldMk cId="2783680184" sldId="275"/>
            <ac:spMk id="64" creationId="{73861B3F-5D75-46B7-BF0A-5E3E8AE058BA}"/>
          </ac:spMkLst>
        </pc:spChg>
        <pc:spChg chg="add mod">
          <ac:chgData name="Durant Fullington" userId="e3d97aa3-1b50-41c8-a40c-78a9a9b72173" providerId="ADAL" clId="{E5708EA0-B0C5-4A5D-8B61-9E71AD1145E2}" dt="2022-02-13T19:38:27.237" v="5457" actId="1076"/>
          <ac:spMkLst>
            <pc:docMk/>
            <pc:sldMk cId="2783680184" sldId="275"/>
            <ac:spMk id="65" creationId="{53F24E92-202C-40A0-989A-CC486578958D}"/>
          </ac:spMkLst>
        </pc:spChg>
        <pc:spChg chg="add mod">
          <ac:chgData name="Durant Fullington" userId="e3d97aa3-1b50-41c8-a40c-78a9a9b72173" providerId="ADAL" clId="{E5708EA0-B0C5-4A5D-8B61-9E71AD1145E2}" dt="2022-02-13T19:38:25.273" v="5456" actId="1076"/>
          <ac:spMkLst>
            <pc:docMk/>
            <pc:sldMk cId="2783680184" sldId="275"/>
            <ac:spMk id="66" creationId="{CA914E5B-EA74-40CD-9F14-F058A7C7144E}"/>
          </ac:spMkLst>
        </pc:spChg>
        <pc:grpChg chg="add mod">
          <ac:chgData name="Durant Fullington" userId="e3d97aa3-1b50-41c8-a40c-78a9a9b72173" providerId="ADAL" clId="{E5708EA0-B0C5-4A5D-8B61-9E71AD1145E2}" dt="2022-02-13T19:38:17.791" v="5452" actId="1076"/>
          <ac:grpSpMkLst>
            <pc:docMk/>
            <pc:sldMk cId="2783680184" sldId="275"/>
            <ac:grpSpMk id="62" creationId="{6F27B018-FC3B-4125-A55B-BA5656CE8408}"/>
          </ac:grpSpMkLst>
        </pc:grp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15" creationId="{90914805-F5E8-4E10-8EF9-E654EB998056}"/>
          </ac:cxnSpMkLst>
        </pc:cxn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17" creationId="{07BC6ED9-7FCD-4117-80BE-39A4419DB354}"/>
          </ac:cxnSpMkLst>
        </pc:cxn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19" creationId="{19018BB3-DDA9-49C9-8EC5-F2805046F5A5}"/>
          </ac:cxnSpMkLst>
        </pc:cxn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21" creationId="{BE2EAD38-E008-4733-AFBD-14D7EDF4673C}"/>
          </ac:cxnSpMkLst>
        </pc:cxn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23" creationId="{E91E943B-794C-43C0-8040-F7823EB6D9E3}"/>
          </ac:cxnSpMkLst>
        </pc:cxn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25" creationId="{F3AC1FD5-8837-41B1-AE63-D8A87F2C3C6A}"/>
          </ac:cxnSpMkLst>
        </pc:cxnChg>
        <pc:cxnChg chg="add mod">
          <ac:chgData name="Durant Fullington" userId="e3d97aa3-1b50-41c8-a40c-78a9a9b72173" providerId="ADAL" clId="{E5708EA0-B0C5-4A5D-8B61-9E71AD1145E2}" dt="2022-02-13T19:38:03.140" v="5448" actId="1076"/>
          <ac:cxnSpMkLst>
            <pc:docMk/>
            <pc:sldMk cId="2783680184" sldId="275"/>
            <ac:cxnSpMk id="27" creationId="{6643664C-0B4F-48FD-90BB-FE623CB6DE9D}"/>
          </ac:cxnSpMkLst>
        </pc:cxn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29" creationId="{68CB9020-F680-4F66-B32C-E7448CF38270}"/>
          </ac:cxnSpMkLst>
        </pc:cxn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31" creationId="{CAC707E6-AA49-4286-9440-CF4D81C54CD4}"/>
          </ac:cxnSpMkLst>
        </pc:cxn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33" creationId="{DE824543-7F91-44CF-817A-B5D549CE753C}"/>
          </ac:cxnSpMkLst>
        </pc:cxn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35" creationId="{299326FC-E59A-41D2-B144-2ECB6FBC6BC8}"/>
          </ac:cxnSpMkLst>
        </pc:cxn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37" creationId="{84EEDE4C-BD67-4469-A4F8-C4395368508F}"/>
          </ac:cxnSpMkLst>
        </pc:cxnChg>
        <pc:cxnChg chg="add mod">
          <ac:chgData name="Durant Fullington" userId="e3d97aa3-1b50-41c8-a40c-78a9a9b72173" providerId="ADAL" clId="{E5708EA0-B0C5-4A5D-8B61-9E71AD1145E2}" dt="2022-02-13T19:37:53.462" v="5445" actId="1076"/>
          <ac:cxnSpMkLst>
            <pc:docMk/>
            <pc:sldMk cId="2783680184" sldId="275"/>
            <ac:cxnSpMk id="39" creationId="{3A2984C2-2A76-41DC-BC5B-59883C13CAE8}"/>
          </ac:cxnSpMkLst>
        </pc:cxnChg>
        <pc:cxnChg chg="add mod">
          <ac:chgData name="Durant Fullington" userId="e3d97aa3-1b50-41c8-a40c-78a9a9b72173" providerId="ADAL" clId="{E5708EA0-B0C5-4A5D-8B61-9E71AD1145E2}" dt="2022-02-13T19:38:03.140" v="5448" actId="1076"/>
          <ac:cxnSpMkLst>
            <pc:docMk/>
            <pc:sldMk cId="2783680184" sldId="275"/>
            <ac:cxnSpMk id="41" creationId="{E0FFCA84-7F02-453E-9E12-EC82343E1942}"/>
          </ac:cxnSpMkLst>
        </pc:cxnChg>
        <pc:cxnChg chg="add mod">
          <ac:chgData name="Durant Fullington" userId="e3d97aa3-1b50-41c8-a40c-78a9a9b72173" providerId="ADAL" clId="{E5708EA0-B0C5-4A5D-8B61-9E71AD1145E2}" dt="2022-02-13T19:38:23.087" v="5455" actId="1076"/>
          <ac:cxnSpMkLst>
            <pc:docMk/>
            <pc:sldMk cId="2783680184" sldId="275"/>
            <ac:cxnSpMk id="44" creationId="{E85DF090-CCF8-4219-930D-777330C726A3}"/>
          </ac:cxnSpMkLst>
        </pc:cxnChg>
        <pc:cxnChg chg="add mod">
          <ac:chgData name="Durant Fullington" userId="e3d97aa3-1b50-41c8-a40c-78a9a9b72173" providerId="ADAL" clId="{E5708EA0-B0C5-4A5D-8B61-9E71AD1145E2}" dt="2022-02-13T19:38:23.087" v="5455" actId="1076"/>
          <ac:cxnSpMkLst>
            <pc:docMk/>
            <pc:sldMk cId="2783680184" sldId="275"/>
            <ac:cxnSpMk id="47" creationId="{B6CC3FC2-EAFA-4973-925A-B30FE96E49AC}"/>
          </ac:cxnSpMkLst>
        </pc:cxnChg>
        <pc:cxnChg chg="add mod">
          <ac:chgData name="Durant Fullington" userId="e3d97aa3-1b50-41c8-a40c-78a9a9b72173" providerId="ADAL" clId="{E5708EA0-B0C5-4A5D-8B61-9E71AD1145E2}" dt="2022-02-13T19:38:23.087" v="5455" actId="1076"/>
          <ac:cxnSpMkLst>
            <pc:docMk/>
            <pc:sldMk cId="2783680184" sldId="275"/>
            <ac:cxnSpMk id="49" creationId="{AB50E4C6-2EAA-4C25-926D-0AFDED19BD1E}"/>
          </ac:cxnSpMkLst>
        </pc:cxnChg>
        <pc:cxnChg chg="add mod">
          <ac:chgData name="Durant Fullington" userId="e3d97aa3-1b50-41c8-a40c-78a9a9b72173" providerId="ADAL" clId="{E5708EA0-B0C5-4A5D-8B61-9E71AD1145E2}" dt="2022-02-13T19:38:23.087" v="5455" actId="1076"/>
          <ac:cxnSpMkLst>
            <pc:docMk/>
            <pc:sldMk cId="2783680184" sldId="275"/>
            <ac:cxnSpMk id="51" creationId="{3C22AB7E-D4EE-4E80-B677-8B9D2624A375}"/>
          </ac:cxnSpMkLst>
        </pc:cxnChg>
        <pc:cxnChg chg="add mod">
          <ac:chgData name="Durant Fullington" userId="e3d97aa3-1b50-41c8-a40c-78a9a9b72173" providerId="ADAL" clId="{E5708EA0-B0C5-4A5D-8B61-9E71AD1145E2}" dt="2022-02-13T19:38:23.087" v="5455" actId="1076"/>
          <ac:cxnSpMkLst>
            <pc:docMk/>
            <pc:sldMk cId="2783680184" sldId="275"/>
            <ac:cxnSpMk id="53" creationId="{289183B1-7AEB-4E04-A3D5-9FA529554028}"/>
          </ac:cxnSpMkLst>
        </pc:cxnChg>
        <pc:cxnChg chg="add mod">
          <ac:chgData name="Durant Fullington" userId="e3d97aa3-1b50-41c8-a40c-78a9a9b72173" providerId="ADAL" clId="{E5708EA0-B0C5-4A5D-8B61-9E71AD1145E2}" dt="2022-02-13T19:38:23.087" v="5455" actId="1076"/>
          <ac:cxnSpMkLst>
            <pc:docMk/>
            <pc:sldMk cId="2783680184" sldId="275"/>
            <ac:cxnSpMk id="55" creationId="{42B4C525-8719-4673-995C-CAD22C8164CB}"/>
          </ac:cxnSpMkLst>
        </pc:cxnChg>
        <pc:cxnChg chg="add mod">
          <ac:chgData name="Durant Fullington" userId="e3d97aa3-1b50-41c8-a40c-78a9a9b72173" providerId="ADAL" clId="{E5708EA0-B0C5-4A5D-8B61-9E71AD1145E2}" dt="2022-02-13T19:38:23.087" v="5455" actId="1076"/>
          <ac:cxnSpMkLst>
            <pc:docMk/>
            <pc:sldMk cId="2783680184" sldId="275"/>
            <ac:cxnSpMk id="57" creationId="{7DFE01C5-A949-4FF6-9D44-2B9408384BEB}"/>
          </ac:cxnSpMkLst>
        </pc:cxnChg>
        <pc:cxnChg chg="add mod">
          <ac:chgData name="Durant Fullington" userId="e3d97aa3-1b50-41c8-a40c-78a9a9b72173" providerId="ADAL" clId="{E5708EA0-B0C5-4A5D-8B61-9E71AD1145E2}" dt="2022-02-13T19:38:23.087" v="5455" actId="1076"/>
          <ac:cxnSpMkLst>
            <pc:docMk/>
            <pc:sldMk cId="2783680184" sldId="275"/>
            <ac:cxnSpMk id="59" creationId="{5659AFEF-925B-4BF4-B414-61E8BAE0BEB9}"/>
          </ac:cxnSpMkLst>
        </pc:cxnChg>
      </pc:sldChg>
      <pc:sldChg chg="addSp delSp modSp add mod ord modNotesTx">
        <pc:chgData name="Durant Fullington" userId="e3d97aa3-1b50-41c8-a40c-78a9a9b72173" providerId="ADAL" clId="{E5708EA0-B0C5-4A5D-8B61-9E71AD1145E2}" dt="2022-02-17T23:30:41.073" v="10198" actId="20577"/>
        <pc:sldMkLst>
          <pc:docMk/>
          <pc:sldMk cId="2205007669" sldId="276"/>
        </pc:sldMkLst>
        <pc:spChg chg="mod">
          <ac:chgData name="Durant Fullington" userId="e3d97aa3-1b50-41c8-a40c-78a9a9b72173" providerId="ADAL" clId="{E5708EA0-B0C5-4A5D-8B61-9E71AD1145E2}" dt="2022-02-13T19:37:30.175" v="5441" actId="1076"/>
          <ac:spMkLst>
            <pc:docMk/>
            <pc:sldMk cId="2205007669" sldId="276"/>
            <ac:spMk id="11" creationId="{48942133-2A44-4618-AD56-D4C191962C5B}"/>
          </ac:spMkLst>
        </pc:spChg>
        <pc:spChg chg="mod">
          <ac:chgData name="Durant Fullington" userId="e3d97aa3-1b50-41c8-a40c-78a9a9b72173" providerId="ADAL" clId="{E5708EA0-B0C5-4A5D-8B61-9E71AD1145E2}" dt="2022-02-13T19:36:43.815" v="5430" actId="1076"/>
          <ac:spMkLst>
            <pc:docMk/>
            <pc:sldMk cId="2205007669" sldId="276"/>
            <ac:spMk id="12" creationId="{93B87261-CFB5-4DDF-9572-FA6D7EE2E933}"/>
          </ac:spMkLst>
        </pc:spChg>
        <pc:spChg chg="mod">
          <ac:chgData name="Durant Fullington" userId="e3d97aa3-1b50-41c8-a40c-78a9a9b72173" providerId="ADAL" clId="{E5708EA0-B0C5-4A5D-8B61-9E71AD1145E2}" dt="2022-02-13T19:36:45.964" v="5431" actId="1076"/>
          <ac:spMkLst>
            <pc:docMk/>
            <pc:sldMk cId="2205007669" sldId="276"/>
            <ac:spMk id="13" creationId="{6D82DB60-857B-459A-83D0-23B04F520900}"/>
          </ac:spMkLst>
        </pc:spChg>
        <pc:spChg chg="mod">
          <ac:chgData name="Durant Fullington" userId="e3d97aa3-1b50-41c8-a40c-78a9a9b72173" providerId="ADAL" clId="{E5708EA0-B0C5-4A5D-8B61-9E71AD1145E2}" dt="2022-02-13T19:37:03.965" v="5433" actId="1076"/>
          <ac:spMkLst>
            <pc:docMk/>
            <pc:sldMk cId="2205007669" sldId="276"/>
            <ac:spMk id="42" creationId="{3DC1B853-E105-4C7D-BE34-7BD2437BF075}"/>
          </ac:spMkLst>
        </pc:spChg>
        <pc:spChg chg="add mod">
          <ac:chgData name="Durant Fullington" userId="e3d97aa3-1b50-41c8-a40c-78a9a9b72173" providerId="ADAL" clId="{E5708EA0-B0C5-4A5D-8B61-9E71AD1145E2}" dt="2022-02-13T19:35:05.466" v="5368" actId="1076"/>
          <ac:spMkLst>
            <pc:docMk/>
            <pc:sldMk cId="2205007669" sldId="276"/>
            <ac:spMk id="56" creationId="{9D310424-50D7-4593-A7F0-35283B7E828A}"/>
          </ac:spMkLst>
        </pc:spChg>
        <pc:spChg chg="del mod">
          <ac:chgData name="Durant Fullington" userId="e3d97aa3-1b50-41c8-a40c-78a9a9b72173" providerId="ADAL" clId="{E5708EA0-B0C5-4A5D-8B61-9E71AD1145E2}" dt="2022-02-13T19:34:58.637" v="5366" actId="478"/>
          <ac:spMkLst>
            <pc:docMk/>
            <pc:sldMk cId="2205007669" sldId="276"/>
            <ac:spMk id="60" creationId="{7D67F3D7-4903-459D-8C2D-416B11305787}"/>
          </ac:spMkLst>
        </pc:spChg>
        <pc:spChg chg="mod">
          <ac:chgData name="Durant Fullington" userId="e3d97aa3-1b50-41c8-a40c-78a9a9b72173" providerId="ADAL" clId="{E5708EA0-B0C5-4A5D-8B61-9E71AD1145E2}" dt="2022-02-13T19:37:33.307" v="5442" actId="1076"/>
          <ac:spMkLst>
            <pc:docMk/>
            <pc:sldMk cId="2205007669" sldId="276"/>
            <ac:spMk id="61" creationId="{C54A1898-521F-441E-989C-F845953D5FB9}"/>
          </ac:spMkLst>
        </pc:spChg>
        <pc:spChg chg="mod">
          <ac:chgData name="Durant Fullington" userId="e3d97aa3-1b50-41c8-a40c-78a9a9b72173" providerId="ADAL" clId="{E5708EA0-B0C5-4A5D-8B61-9E71AD1145E2}" dt="2022-02-13T19:36:36.421" v="5428" actId="1076"/>
          <ac:spMkLst>
            <pc:docMk/>
            <pc:sldMk cId="2205007669" sldId="276"/>
            <ac:spMk id="63" creationId="{7E422C17-3EA9-4D60-A71B-3208F10869CD}"/>
          </ac:spMkLst>
        </pc:spChg>
        <pc:spChg chg="mod">
          <ac:chgData name="Durant Fullington" userId="e3d97aa3-1b50-41c8-a40c-78a9a9b72173" providerId="ADAL" clId="{E5708EA0-B0C5-4A5D-8B61-9E71AD1145E2}" dt="2022-02-13T19:37:40.613" v="5444" actId="1076"/>
          <ac:spMkLst>
            <pc:docMk/>
            <pc:sldMk cId="2205007669" sldId="276"/>
            <ac:spMk id="64" creationId="{73861B3F-5D75-46B7-BF0A-5E3E8AE058BA}"/>
          </ac:spMkLst>
        </pc:spChg>
        <pc:spChg chg="mod">
          <ac:chgData name="Durant Fullington" userId="e3d97aa3-1b50-41c8-a40c-78a9a9b72173" providerId="ADAL" clId="{E5708EA0-B0C5-4A5D-8B61-9E71AD1145E2}" dt="2022-02-13T20:21:38.425" v="8335" actId="1076"/>
          <ac:spMkLst>
            <pc:docMk/>
            <pc:sldMk cId="2205007669" sldId="276"/>
            <ac:spMk id="65" creationId="{53F24E92-202C-40A0-989A-CC486578958D}"/>
          </ac:spMkLst>
        </pc:spChg>
        <pc:spChg chg="del mod">
          <ac:chgData name="Durant Fullington" userId="e3d97aa3-1b50-41c8-a40c-78a9a9b72173" providerId="ADAL" clId="{E5708EA0-B0C5-4A5D-8B61-9E71AD1145E2}" dt="2022-02-13T20:21:30.505" v="8329" actId="478"/>
          <ac:spMkLst>
            <pc:docMk/>
            <pc:sldMk cId="2205007669" sldId="276"/>
            <ac:spMk id="66" creationId="{CA914E5B-EA74-40CD-9F14-F058A7C7144E}"/>
          </ac:spMkLst>
        </pc:spChg>
        <pc:spChg chg="add del mod">
          <ac:chgData name="Durant Fullington" userId="e3d97aa3-1b50-41c8-a40c-78a9a9b72173" providerId="ADAL" clId="{E5708EA0-B0C5-4A5D-8B61-9E71AD1145E2}" dt="2022-02-13T19:35:23.064" v="5375" actId="478"/>
          <ac:spMkLst>
            <pc:docMk/>
            <pc:sldMk cId="2205007669" sldId="276"/>
            <ac:spMk id="67" creationId="{66F4D9F8-1C09-44CB-8842-1C40C301A1CD}"/>
          </ac:spMkLst>
        </pc:spChg>
        <pc:spChg chg="add mod">
          <ac:chgData name="Durant Fullington" userId="e3d97aa3-1b50-41c8-a40c-78a9a9b72173" providerId="ADAL" clId="{E5708EA0-B0C5-4A5D-8B61-9E71AD1145E2}" dt="2022-02-13T19:37:09.637" v="5434" actId="1076"/>
          <ac:spMkLst>
            <pc:docMk/>
            <pc:sldMk cId="2205007669" sldId="276"/>
            <ac:spMk id="68" creationId="{53A05F37-9C96-4AE6-87C5-3F2CC6FF3CD6}"/>
          </ac:spMkLst>
        </pc:spChg>
        <pc:spChg chg="add del mod">
          <ac:chgData name="Durant Fullington" userId="e3d97aa3-1b50-41c8-a40c-78a9a9b72173" providerId="ADAL" clId="{E5708EA0-B0C5-4A5D-8B61-9E71AD1145E2}" dt="2022-02-13T20:21:31.057" v="8330" actId="478"/>
          <ac:spMkLst>
            <pc:docMk/>
            <pc:sldMk cId="2205007669" sldId="276"/>
            <ac:spMk id="88" creationId="{8C15B2B4-A79C-4513-B52A-157BDC27C221}"/>
          </ac:spMkLst>
        </pc:spChg>
        <pc:grpChg chg="mod">
          <ac:chgData name="Durant Fullington" userId="e3d97aa3-1b50-41c8-a40c-78a9a9b72173" providerId="ADAL" clId="{E5708EA0-B0C5-4A5D-8B61-9E71AD1145E2}" dt="2022-02-13T19:36:56.757" v="5432" actId="164"/>
          <ac:grpSpMkLst>
            <pc:docMk/>
            <pc:sldMk cId="2205007669" sldId="276"/>
            <ac:grpSpMk id="62" creationId="{6F27B018-FC3B-4125-A55B-BA5656CE8408}"/>
          </ac:grpSpMkLst>
        </pc:grpChg>
        <pc:grpChg chg="add del mod">
          <ac:chgData name="Durant Fullington" userId="e3d97aa3-1b50-41c8-a40c-78a9a9b72173" providerId="ADAL" clId="{E5708EA0-B0C5-4A5D-8B61-9E71AD1145E2}" dt="2022-02-13T20:21:32.887" v="8332" actId="478"/>
          <ac:grpSpMkLst>
            <pc:docMk/>
            <pc:sldMk cId="2205007669" sldId="276"/>
            <ac:grpSpMk id="103" creationId="{2E861A78-89F9-4BD9-93E0-C0BA0D5B2345}"/>
          </ac:grpSpMkLst>
        </pc:grp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15" creationId="{90914805-F5E8-4E10-8EF9-E654EB998056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17" creationId="{07BC6ED9-7FCD-4117-80BE-39A4419DB354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19" creationId="{19018BB3-DDA9-49C9-8EC5-F2805046F5A5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21" creationId="{BE2EAD38-E008-4733-AFBD-14D7EDF4673C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23" creationId="{E91E943B-794C-43C0-8040-F7823EB6D9E3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25" creationId="{F3AC1FD5-8837-41B1-AE63-D8A87F2C3C6A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27" creationId="{6643664C-0B4F-48FD-90BB-FE623CB6DE9D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29" creationId="{68CB9020-F680-4F66-B32C-E7448CF38270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31" creationId="{CAC707E6-AA49-4286-9440-CF4D81C54CD4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33" creationId="{DE824543-7F91-44CF-817A-B5D549CE753C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35" creationId="{299326FC-E59A-41D2-B144-2ECB6FBC6BC8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37" creationId="{84EEDE4C-BD67-4469-A4F8-C4395368508F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39" creationId="{3A2984C2-2A76-41DC-BC5B-59883C13CAE8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41" creationId="{E0FFCA84-7F02-453E-9E12-EC82343E1942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44" creationId="{E85DF090-CCF8-4219-930D-777330C726A3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47" creationId="{B6CC3FC2-EAFA-4973-925A-B30FE96E49AC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49" creationId="{AB50E4C6-2EAA-4C25-926D-0AFDED19BD1E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51" creationId="{3C22AB7E-D4EE-4E80-B677-8B9D2624A375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53" creationId="{289183B1-7AEB-4E04-A3D5-9FA529554028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55" creationId="{42B4C525-8719-4673-995C-CAD22C8164CB}"/>
          </ac:cxnSpMkLst>
        </pc:cxnChg>
        <pc:cxnChg chg="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57" creationId="{7DFE01C5-A949-4FF6-9D44-2B9408384BEB}"/>
          </ac:cxnSpMkLst>
        </pc:cxnChg>
        <pc:cxnChg chg="del mod">
          <ac:chgData name="Durant Fullington" userId="e3d97aa3-1b50-41c8-a40c-78a9a9b72173" providerId="ADAL" clId="{E5708EA0-B0C5-4A5D-8B61-9E71AD1145E2}" dt="2022-02-13T20:21:36.404" v="8334" actId="478"/>
          <ac:cxnSpMkLst>
            <pc:docMk/>
            <pc:sldMk cId="2205007669" sldId="276"/>
            <ac:cxnSpMk id="59" creationId="{5659AFEF-925B-4BF4-B414-61E8BAE0BEB9}"/>
          </ac:cxnSpMkLst>
        </pc:cxnChg>
        <pc:cxnChg chg="add 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69" creationId="{62E389DA-49A5-45FA-A36D-53E6D6F06941}"/>
          </ac:cxnSpMkLst>
        </pc:cxnChg>
        <pc:cxnChg chg="add 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70" creationId="{57F81A17-52C0-48F1-AB09-FEB5745F1791}"/>
          </ac:cxnSpMkLst>
        </pc:cxnChg>
        <pc:cxnChg chg="add 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71" creationId="{E2C7133F-EFA5-4C7F-AA25-C3E61AE98554}"/>
          </ac:cxnSpMkLst>
        </pc:cxnChg>
        <pc:cxnChg chg="add 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72" creationId="{B564AD1B-6659-45DD-A44A-97BD123AE03C}"/>
          </ac:cxnSpMkLst>
        </pc:cxnChg>
        <pc:cxnChg chg="add 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73" creationId="{5B0FB95D-AFDE-4369-ABB3-AFDBF41E3326}"/>
          </ac:cxnSpMkLst>
        </pc:cxnChg>
        <pc:cxnChg chg="add 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74" creationId="{BC887319-2F86-41B0-B6C1-02425C99EDDC}"/>
          </ac:cxnSpMkLst>
        </pc:cxnChg>
        <pc:cxnChg chg="add mod">
          <ac:chgData name="Durant Fullington" userId="e3d97aa3-1b50-41c8-a40c-78a9a9b72173" providerId="ADAL" clId="{E5708EA0-B0C5-4A5D-8B61-9E71AD1145E2}" dt="2022-02-13T20:21:32.887" v="8332" actId="478"/>
          <ac:cxnSpMkLst>
            <pc:docMk/>
            <pc:sldMk cId="2205007669" sldId="276"/>
            <ac:cxnSpMk id="75" creationId="{8290079E-F046-4F07-9A6B-06CE75F8209E}"/>
          </ac:cxnSpMkLst>
        </pc:cxnChg>
        <pc:cxnChg chg="add del mod">
          <ac:chgData name="Durant Fullington" userId="e3d97aa3-1b50-41c8-a40c-78a9a9b72173" providerId="ADAL" clId="{E5708EA0-B0C5-4A5D-8B61-9E71AD1145E2}" dt="2022-02-13T20:21:34.894" v="8333" actId="478"/>
          <ac:cxnSpMkLst>
            <pc:docMk/>
            <pc:sldMk cId="2205007669" sldId="276"/>
            <ac:cxnSpMk id="87" creationId="{5E65F026-E9ED-44A0-B384-A25713505B6D}"/>
          </ac:cxnSpMkLst>
        </pc:cxnChg>
      </pc:sldChg>
      <pc:sldChg chg="new del">
        <pc:chgData name="Durant Fullington" userId="e3d97aa3-1b50-41c8-a40c-78a9a9b72173" providerId="ADAL" clId="{E5708EA0-B0C5-4A5D-8B61-9E71AD1145E2}" dt="2022-02-13T19:39:06.538" v="5467" actId="47"/>
        <pc:sldMkLst>
          <pc:docMk/>
          <pc:sldMk cId="1723165224" sldId="277"/>
        </pc:sldMkLst>
      </pc:sldChg>
      <pc:sldChg chg="addSp delSp modSp add mod">
        <pc:chgData name="Durant Fullington" userId="e3d97aa3-1b50-41c8-a40c-78a9a9b72173" providerId="ADAL" clId="{E5708EA0-B0C5-4A5D-8B61-9E71AD1145E2}" dt="2022-02-13T20:22:35.461" v="8340" actId="20577"/>
        <pc:sldMkLst>
          <pc:docMk/>
          <pc:sldMk cId="2719748625" sldId="277"/>
        </pc:sldMkLst>
        <pc:spChg chg="mod">
          <ac:chgData name="Durant Fullington" userId="e3d97aa3-1b50-41c8-a40c-78a9a9b72173" providerId="ADAL" clId="{E5708EA0-B0C5-4A5D-8B61-9E71AD1145E2}" dt="2022-02-13T19:39:11.749" v="5477" actId="20577"/>
          <ac:spMkLst>
            <pc:docMk/>
            <pc:sldMk cId="2719748625" sldId="277"/>
            <ac:spMk id="2" creationId="{142D9500-7D5B-43E8-BEFE-EC1E91A7DDAB}"/>
          </ac:spMkLst>
        </pc:spChg>
        <pc:spChg chg="mod">
          <ac:chgData name="Durant Fullington" userId="e3d97aa3-1b50-41c8-a40c-78a9a9b72173" providerId="ADAL" clId="{E5708EA0-B0C5-4A5D-8B61-9E71AD1145E2}" dt="2022-02-13T20:22:27.581" v="8338" actId="20577"/>
          <ac:spMkLst>
            <pc:docMk/>
            <pc:sldMk cId="2719748625" sldId="277"/>
            <ac:spMk id="4" creationId="{1F390D44-7F36-445A-9B79-6AC67342F83D}"/>
          </ac:spMkLst>
        </pc:spChg>
        <pc:spChg chg="del">
          <ac:chgData name="Durant Fullington" userId="e3d97aa3-1b50-41c8-a40c-78a9a9b72173" providerId="ADAL" clId="{E5708EA0-B0C5-4A5D-8B61-9E71AD1145E2}" dt="2022-02-13T19:39:18.613" v="5481" actId="478"/>
          <ac:spMkLst>
            <pc:docMk/>
            <pc:sldMk cId="2719748625" sldId="277"/>
            <ac:spMk id="11" creationId="{F7F34F62-2F43-40B0-90C5-BE4E182D034C}"/>
          </ac:spMkLst>
        </pc:spChg>
        <pc:spChg chg="add mod">
          <ac:chgData name="Durant Fullington" userId="e3d97aa3-1b50-41c8-a40c-78a9a9b72173" providerId="ADAL" clId="{E5708EA0-B0C5-4A5D-8B61-9E71AD1145E2}" dt="2022-02-13T20:22:35.461" v="8340" actId="20577"/>
          <ac:spMkLst>
            <pc:docMk/>
            <pc:sldMk cId="2719748625" sldId="277"/>
            <ac:spMk id="14" creationId="{0182AC9E-F348-4D98-8AEE-FDD3925E1A1B}"/>
          </ac:spMkLst>
        </pc:spChg>
        <pc:picChg chg="add del mod">
          <ac:chgData name="Durant Fullington" userId="e3d97aa3-1b50-41c8-a40c-78a9a9b72173" providerId="ADAL" clId="{E5708EA0-B0C5-4A5D-8B61-9E71AD1145E2}" dt="2022-02-13T19:41:56.770" v="5650" actId="478"/>
          <ac:picMkLst>
            <pc:docMk/>
            <pc:sldMk cId="2719748625" sldId="277"/>
            <ac:picMk id="3" creationId="{E4E80680-0CA2-4E4B-87A2-FC10E11E8956}"/>
          </ac:picMkLst>
        </pc:picChg>
        <pc:picChg chg="del">
          <ac:chgData name="Durant Fullington" userId="e3d97aa3-1b50-41c8-a40c-78a9a9b72173" providerId="ADAL" clId="{E5708EA0-B0C5-4A5D-8B61-9E71AD1145E2}" dt="2022-02-13T19:39:17.155" v="5478" actId="478"/>
          <ac:picMkLst>
            <pc:docMk/>
            <pc:sldMk cId="2719748625" sldId="277"/>
            <ac:picMk id="6" creationId="{7F9A1C3E-3982-4BB4-B8EE-2F44783359C1}"/>
          </ac:picMkLst>
        </pc:picChg>
        <pc:picChg chg="del">
          <ac:chgData name="Durant Fullington" userId="e3d97aa3-1b50-41c8-a40c-78a9a9b72173" providerId="ADAL" clId="{E5708EA0-B0C5-4A5D-8B61-9E71AD1145E2}" dt="2022-02-13T19:39:17.512" v="5479" actId="478"/>
          <ac:picMkLst>
            <pc:docMk/>
            <pc:sldMk cId="2719748625" sldId="277"/>
            <ac:picMk id="8" creationId="{C7CDCDB2-3189-4A46-88F6-11B52A0EEFFA}"/>
          </ac:picMkLst>
        </pc:picChg>
        <pc:picChg chg="add mod">
          <ac:chgData name="Durant Fullington" userId="e3d97aa3-1b50-41c8-a40c-78a9a9b72173" providerId="ADAL" clId="{E5708EA0-B0C5-4A5D-8B61-9E71AD1145E2}" dt="2022-02-13T19:50:43.690" v="7003" actId="1076"/>
          <ac:picMkLst>
            <pc:docMk/>
            <pc:sldMk cId="2719748625" sldId="277"/>
            <ac:picMk id="9" creationId="{7F9FE4CB-F1CB-4CE4-9858-786291AA32A8}"/>
          </ac:picMkLst>
        </pc:picChg>
        <pc:picChg chg="del">
          <ac:chgData name="Durant Fullington" userId="e3d97aa3-1b50-41c8-a40c-78a9a9b72173" providerId="ADAL" clId="{E5708EA0-B0C5-4A5D-8B61-9E71AD1145E2}" dt="2022-02-13T19:39:18.903" v="5482" actId="478"/>
          <ac:picMkLst>
            <pc:docMk/>
            <pc:sldMk cId="2719748625" sldId="277"/>
            <ac:picMk id="10" creationId="{691153D3-2E51-45F5-9308-D2182C312C22}"/>
          </ac:picMkLst>
        </pc:picChg>
        <pc:cxnChg chg="del mod">
          <ac:chgData name="Durant Fullington" userId="e3d97aa3-1b50-41c8-a40c-78a9a9b72173" providerId="ADAL" clId="{E5708EA0-B0C5-4A5D-8B61-9E71AD1145E2}" dt="2022-02-13T19:39:18.258" v="5480" actId="478"/>
          <ac:cxnSpMkLst>
            <pc:docMk/>
            <pc:sldMk cId="2719748625" sldId="277"/>
            <ac:cxnSpMk id="13" creationId="{2B99CA58-74E9-4EB0-9701-A2E087CA0D37}"/>
          </ac:cxnSpMkLst>
        </pc:cxnChg>
      </pc:sldChg>
      <pc:sldChg chg="addSp delSp modSp new mod modNotesTx">
        <pc:chgData name="Durant Fullington" userId="e3d97aa3-1b50-41c8-a40c-78a9a9b72173" providerId="ADAL" clId="{E5708EA0-B0C5-4A5D-8B61-9E71AD1145E2}" dt="2022-02-17T23:30:53.942" v="10222" actId="20577"/>
        <pc:sldMkLst>
          <pc:docMk/>
          <pc:sldMk cId="490932714" sldId="278"/>
        </pc:sldMkLst>
        <pc:spChg chg="del">
          <ac:chgData name="Durant Fullington" userId="e3d97aa3-1b50-41c8-a40c-78a9a9b72173" providerId="ADAL" clId="{E5708EA0-B0C5-4A5D-8B61-9E71AD1145E2}" dt="2022-02-13T19:50:53.209" v="7005" actId="478"/>
          <ac:spMkLst>
            <pc:docMk/>
            <pc:sldMk cId="490932714" sldId="278"/>
            <ac:spMk id="2" creationId="{B94C5A7B-0ABF-4BE8-81F2-5ECD3B7C5955}"/>
          </ac:spMkLst>
        </pc:spChg>
        <pc:spChg chg="del">
          <ac:chgData name="Durant Fullington" userId="e3d97aa3-1b50-41c8-a40c-78a9a9b72173" providerId="ADAL" clId="{E5708EA0-B0C5-4A5D-8B61-9E71AD1145E2}" dt="2022-02-13T19:50:54.348" v="7006" actId="478"/>
          <ac:spMkLst>
            <pc:docMk/>
            <pc:sldMk cId="490932714" sldId="278"/>
            <ac:spMk id="3" creationId="{597ABE50-A44C-4EB5-A703-8113BE8DF449}"/>
          </ac:spMkLst>
        </pc:spChg>
        <pc:spChg chg="add mod">
          <ac:chgData name="Durant Fullington" userId="e3d97aa3-1b50-41c8-a40c-78a9a9b72173" providerId="ADAL" clId="{E5708EA0-B0C5-4A5D-8B61-9E71AD1145E2}" dt="2022-02-13T19:50:57.324" v="7007"/>
          <ac:spMkLst>
            <pc:docMk/>
            <pc:sldMk cId="490932714" sldId="278"/>
            <ac:spMk id="5" creationId="{31A48F42-74A4-451B-8030-3BCF9AABE19C}"/>
          </ac:spMkLst>
        </pc:spChg>
        <pc:spChg chg="add mod">
          <ac:chgData name="Durant Fullington" userId="e3d97aa3-1b50-41c8-a40c-78a9a9b72173" providerId="ADAL" clId="{E5708EA0-B0C5-4A5D-8B61-9E71AD1145E2}" dt="2022-02-13T19:53:49.478" v="7349" actId="313"/>
          <ac:spMkLst>
            <pc:docMk/>
            <pc:sldMk cId="490932714" sldId="278"/>
            <ac:spMk id="6" creationId="{5174AA0E-0ECD-4084-BAF5-03AF8353BF7D}"/>
          </ac:spMkLst>
        </pc:spChg>
        <pc:spChg chg="add mod">
          <ac:chgData name="Durant Fullington" userId="e3d97aa3-1b50-41c8-a40c-78a9a9b72173" providerId="ADAL" clId="{E5708EA0-B0C5-4A5D-8B61-9E71AD1145E2}" dt="2022-02-13T20:01:13.468" v="7559" actId="1076"/>
          <ac:spMkLst>
            <pc:docMk/>
            <pc:sldMk cId="490932714" sldId="278"/>
            <ac:spMk id="9" creationId="{A4FBB1FA-1A8A-496E-BB31-199E530503A9}"/>
          </ac:spMkLst>
        </pc:spChg>
        <pc:spChg chg="add mod">
          <ac:chgData name="Durant Fullington" userId="e3d97aa3-1b50-41c8-a40c-78a9a9b72173" providerId="ADAL" clId="{E5708EA0-B0C5-4A5D-8B61-9E71AD1145E2}" dt="2022-02-13T20:01:13.468" v="7559" actId="1076"/>
          <ac:spMkLst>
            <pc:docMk/>
            <pc:sldMk cId="490932714" sldId="278"/>
            <ac:spMk id="12" creationId="{AC8BD9A7-673B-4C10-861D-36BBDB5A5691}"/>
          </ac:spMkLst>
        </pc:spChg>
        <pc:spChg chg="add mod">
          <ac:chgData name="Durant Fullington" userId="e3d97aa3-1b50-41c8-a40c-78a9a9b72173" providerId="ADAL" clId="{E5708EA0-B0C5-4A5D-8B61-9E71AD1145E2}" dt="2022-02-13T20:01:13.468" v="7559" actId="1076"/>
          <ac:spMkLst>
            <pc:docMk/>
            <pc:sldMk cId="490932714" sldId="278"/>
            <ac:spMk id="13" creationId="{BD491673-1E6B-4603-925F-58F435E8BEF8}"/>
          </ac:spMkLst>
        </pc:spChg>
        <pc:spChg chg="add mod">
          <ac:chgData name="Durant Fullington" userId="e3d97aa3-1b50-41c8-a40c-78a9a9b72173" providerId="ADAL" clId="{E5708EA0-B0C5-4A5D-8B61-9E71AD1145E2}" dt="2022-02-13T20:01:13.468" v="7559" actId="1076"/>
          <ac:spMkLst>
            <pc:docMk/>
            <pc:sldMk cId="490932714" sldId="278"/>
            <ac:spMk id="14" creationId="{F521574E-7CF8-42E0-83E2-9C565043991B}"/>
          </ac:spMkLst>
        </pc:spChg>
        <pc:spChg chg="add del">
          <ac:chgData name="Durant Fullington" userId="e3d97aa3-1b50-41c8-a40c-78a9a9b72173" providerId="ADAL" clId="{E5708EA0-B0C5-4A5D-8B61-9E71AD1145E2}" dt="2022-02-13T19:57:57.543" v="7444" actId="478"/>
          <ac:spMkLst>
            <pc:docMk/>
            <pc:sldMk cId="490932714" sldId="278"/>
            <ac:spMk id="29" creationId="{77D8E44B-A9E7-4E87-92C6-E7FF1DF18613}"/>
          </ac:spMkLst>
        </pc:spChg>
        <pc:spChg chg="add mod">
          <ac:chgData name="Durant Fullington" userId="e3d97aa3-1b50-41c8-a40c-78a9a9b72173" providerId="ADAL" clId="{E5708EA0-B0C5-4A5D-8B61-9E71AD1145E2}" dt="2022-02-13T20:01:16.658" v="7560" actId="1076"/>
          <ac:spMkLst>
            <pc:docMk/>
            <pc:sldMk cId="490932714" sldId="278"/>
            <ac:spMk id="30" creationId="{8C677E3A-8AC8-4DE8-86FD-E8F61AB7834E}"/>
          </ac:spMkLst>
        </pc:spChg>
        <pc:spChg chg="add mod">
          <ac:chgData name="Durant Fullington" userId="e3d97aa3-1b50-41c8-a40c-78a9a9b72173" providerId="ADAL" clId="{E5708EA0-B0C5-4A5D-8B61-9E71AD1145E2}" dt="2022-02-13T20:01:18.285" v="7561" actId="1076"/>
          <ac:spMkLst>
            <pc:docMk/>
            <pc:sldMk cId="490932714" sldId="278"/>
            <ac:spMk id="31" creationId="{D382C0E5-6D14-4008-B988-2B0AE7B8B959}"/>
          </ac:spMkLst>
        </pc:spChg>
        <pc:spChg chg="add mod">
          <ac:chgData name="Durant Fullington" userId="e3d97aa3-1b50-41c8-a40c-78a9a9b72173" providerId="ADAL" clId="{E5708EA0-B0C5-4A5D-8B61-9E71AD1145E2}" dt="2022-02-13T20:01:13.468" v="7559" actId="1076"/>
          <ac:spMkLst>
            <pc:docMk/>
            <pc:sldMk cId="490932714" sldId="278"/>
            <ac:spMk id="41" creationId="{1BDB0679-00DA-49D0-B4AC-9B7DFD8E7C90}"/>
          </ac:spMkLst>
        </pc:spChg>
        <pc:picChg chg="add mod">
          <ac:chgData name="Durant Fullington" userId="e3d97aa3-1b50-41c8-a40c-78a9a9b72173" providerId="ADAL" clId="{E5708EA0-B0C5-4A5D-8B61-9E71AD1145E2}" dt="2022-02-13T20:01:13.468" v="7559" actId="1076"/>
          <ac:picMkLst>
            <pc:docMk/>
            <pc:sldMk cId="490932714" sldId="278"/>
            <ac:picMk id="7" creationId="{24E0809D-97D2-45C0-BC53-FE48A502EEAF}"/>
          </ac:picMkLst>
        </pc:picChg>
        <pc:picChg chg="add mod">
          <ac:chgData name="Durant Fullington" userId="e3d97aa3-1b50-41c8-a40c-78a9a9b72173" providerId="ADAL" clId="{E5708EA0-B0C5-4A5D-8B61-9E71AD1145E2}" dt="2022-02-13T20:01:13.468" v="7559" actId="1076"/>
          <ac:picMkLst>
            <pc:docMk/>
            <pc:sldMk cId="490932714" sldId="278"/>
            <ac:picMk id="8" creationId="{CFD11C01-B4C3-4CB0-A191-69116D88E8A8}"/>
          </ac:picMkLst>
        </pc:picChg>
        <pc:picChg chg="add mod">
          <ac:chgData name="Durant Fullington" userId="e3d97aa3-1b50-41c8-a40c-78a9a9b72173" providerId="ADAL" clId="{E5708EA0-B0C5-4A5D-8B61-9E71AD1145E2}" dt="2022-02-13T20:01:13.468" v="7559" actId="1076"/>
          <ac:picMkLst>
            <pc:docMk/>
            <pc:sldMk cId="490932714" sldId="278"/>
            <ac:picMk id="32" creationId="{7978964E-13D1-4103-BE6E-1E378E18D98C}"/>
          </ac:picMkLst>
        </pc:picChg>
        <pc:picChg chg="add mod">
          <ac:chgData name="Durant Fullington" userId="e3d97aa3-1b50-41c8-a40c-78a9a9b72173" providerId="ADAL" clId="{E5708EA0-B0C5-4A5D-8B61-9E71AD1145E2}" dt="2022-02-13T20:01:13.468" v="7559" actId="1076"/>
          <ac:picMkLst>
            <pc:docMk/>
            <pc:sldMk cId="490932714" sldId="278"/>
            <ac:picMk id="33" creationId="{BB4AD750-58FD-41DD-A19F-4D1C455290FC}"/>
          </ac:picMkLst>
        </pc:picChg>
        <pc:cxnChg chg="add mod">
          <ac:chgData name="Durant Fullington" userId="e3d97aa3-1b50-41c8-a40c-78a9a9b72173" providerId="ADAL" clId="{E5708EA0-B0C5-4A5D-8B61-9E71AD1145E2}" dt="2022-02-13T20:01:13.468" v="7559" actId="1076"/>
          <ac:cxnSpMkLst>
            <pc:docMk/>
            <pc:sldMk cId="490932714" sldId="278"/>
            <ac:cxnSpMk id="11" creationId="{5F70C97E-09CC-4F76-99CA-5214D8732F5A}"/>
          </ac:cxnSpMkLst>
        </pc:cxnChg>
        <pc:cxnChg chg="add mod">
          <ac:chgData name="Durant Fullington" userId="e3d97aa3-1b50-41c8-a40c-78a9a9b72173" providerId="ADAL" clId="{E5708EA0-B0C5-4A5D-8B61-9E71AD1145E2}" dt="2022-02-13T20:01:13.468" v="7559" actId="1076"/>
          <ac:cxnSpMkLst>
            <pc:docMk/>
            <pc:sldMk cId="490932714" sldId="278"/>
            <ac:cxnSpMk id="16" creationId="{A6416E23-89C4-478A-8C03-E8541E76146D}"/>
          </ac:cxnSpMkLst>
        </pc:cxnChg>
        <pc:cxnChg chg="add mod">
          <ac:chgData name="Durant Fullington" userId="e3d97aa3-1b50-41c8-a40c-78a9a9b72173" providerId="ADAL" clId="{E5708EA0-B0C5-4A5D-8B61-9E71AD1145E2}" dt="2022-02-13T20:01:13.468" v="7559" actId="1076"/>
          <ac:cxnSpMkLst>
            <pc:docMk/>
            <pc:sldMk cId="490932714" sldId="278"/>
            <ac:cxnSpMk id="18" creationId="{D8770BFD-33CE-4B35-9244-1E9D2B43D538}"/>
          </ac:cxnSpMkLst>
        </pc:cxnChg>
        <pc:cxnChg chg="add mod">
          <ac:chgData name="Durant Fullington" userId="e3d97aa3-1b50-41c8-a40c-78a9a9b72173" providerId="ADAL" clId="{E5708EA0-B0C5-4A5D-8B61-9E71AD1145E2}" dt="2022-02-13T20:01:13.468" v="7559" actId="1076"/>
          <ac:cxnSpMkLst>
            <pc:docMk/>
            <pc:sldMk cId="490932714" sldId="278"/>
            <ac:cxnSpMk id="23" creationId="{54044956-2613-472E-8EA5-F6F90E0FF07B}"/>
          </ac:cxnSpMkLst>
        </pc:cxnChg>
        <pc:cxnChg chg="add mod">
          <ac:chgData name="Durant Fullington" userId="e3d97aa3-1b50-41c8-a40c-78a9a9b72173" providerId="ADAL" clId="{E5708EA0-B0C5-4A5D-8B61-9E71AD1145E2}" dt="2022-02-13T20:01:13.468" v="7559" actId="1076"/>
          <ac:cxnSpMkLst>
            <pc:docMk/>
            <pc:sldMk cId="490932714" sldId="278"/>
            <ac:cxnSpMk id="24" creationId="{4C6E3D91-9ECD-423C-A477-32C01FCA3A0F}"/>
          </ac:cxnSpMkLst>
        </pc:cxnChg>
        <pc:cxnChg chg="add mod">
          <ac:chgData name="Durant Fullington" userId="e3d97aa3-1b50-41c8-a40c-78a9a9b72173" providerId="ADAL" clId="{E5708EA0-B0C5-4A5D-8B61-9E71AD1145E2}" dt="2022-02-13T20:01:13.468" v="7559" actId="1076"/>
          <ac:cxnSpMkLst>
            <pc:docMk/>
            <pc:sldMk cId="490932714" sldId="278"/>
            <ac:cxnSpMk id="35" creationId="{8E95B7AB-35E8-4E8E-ACDD-3CA8141BC8C0}"/>
          </ac:cxnSpMkLst>
        </pc:cxnChg>
      </pc:sldChg>
      <pc:sldChg chg="addSp delSp modSp new mod modNotesTx">
        <pc:chgData name="Durant Fullington" userId="e3d97aa3-1b50-41c8-a40c-78a9a9b72173" providerId="ADAL" clId="{E5708EA0-B0C5-4A5D-8B61-9E71AD1145E2}" dt="2022-02-17T23:31:01.383" v="10235" actId="20577"/>
        <pc:sldMkLst>
          <pc:docMk/>
          <pc:sldMk cId="2806114417" sldId="279"/>
        </pc:sldMkLst>
        <pc:spChg chg="del">
          <ac:chgData name="Durant Fullington" userId="e3d97aa3-1b50-41c8-a40c-78a9a9b72173" providerId="ADAL" clId="{E5708EA0-B0C5-4A5D-8B61-9E71AD1145E2}" dt="2022-02-13T20:01:00.646" v="7556" actId="478"/>
          <ac:spMkLst>
            <pc:docMk/>
            <pc:sldMk cId="2806114417" sldId="279"/>
            <ac:spMk id="2" creationId="{9955E34F-C734-4301-A0C2-871D7185BA78}"/>
          </ac:spMkLst>
        </pc:spChg>
        <pc:spChg chg="del">
          <ac:chgData name="Durant Fullington" userId="e3d97aa3-1b50-41c8-a40c-78a9a9b72173" providerId="ADAL" clId="{E5708EA0-B0C5-4A5D-8B61-9E71AD1145E2}" dt="2022-02-13T20:01:01.458" v="7557" actId="478"/>
          <ac:spMkLst>
            <pc:docMk/>
            <pc:sldMk cId="2806114417" sldId="279"/>
            <ac:spMk id="3" creationId="{AB840E0A-5382-4710-95F5-C5F4FA1AC035}"/>
          </ac:spMkLst>
        </pc:spChg>
        <pc:spChg chg="add del mod">
          <ac:chgData name="Durant Fullington" userId="e3d97aa3-1b50-41c8-a40c-78a9a9b72173" providerId="ADAL" clId="{E5708EA0-B0C5-4A5D-8B61-9E71AD1145E2}" dt="2022-02-13T20:00:59.054" v="7555"/>
          <ac:spMkLst>
            <pc:docMk/>
            <pc:sldMk cId="2806114417" sldId="279"/>
            <ac:spMk id="5" creationId="{82580663-43E8-4212-9E69-0BC0FF62255D}"/>
          </ac:spMkLst>
        </pc:spChg>
        <pc:spChg chg="add del mod">
          <ac:chgData name="Durant Fullington" userId="e3d97aa3-1b50-41c8-a40c-78a9a9b72173" providerId="ADAL" clId="{E5708EA0-B0C5-4A5D-8B61-9E71AD1145E2}" dt="2022-02-13T20:00:59.054" v="7555"/>
          <ac:spMkLst>
            <pc:docMk/>
            <pc:sldMk cId="2806114417" sldId="279"/>
            <ac:spMk id="6" creationId="{A330DEBD-5793-4350-BEF3-1EE8E1CD5575}"/>
          </ac:spMkLst>
        </pc:spChg>
        <pc:spChg chg="add mod">
          <ac:chgData name="Durant Fullington" userId="e3d97aa3-1b50-41c8-a40c-78a9a9b72173" providerId="ADAL" clId="{E5708EA0-B0C5-4A5D-8B61-9E71AD1145E2}" dt="2022-02-13T20:01:02.288" v="7558"/>
          <ac:spMkLst>
            <pc:docMk/>
            <pc:sldMk cId="2806114417" sldId="279"/>
            <ac:spMk id="7" creationId="{678B72E5-7F3B-451F-A06D-45653A592D92}"/>
          </ac:spMkLst>
        </pc:spChg>
        <pc:spChg chg="add mod">
          <ac:chgData name="Durant Fullington" userId="e3d97aa3-1b50-41c8-a40c-78a9a9b72173" providerId="ADAL" clId="{E5708EA0-B0C5-4A5D-8B61-9E71AD1145E2}" dt="2022-02-13T20:07:31.238" v="8220" actId="20577"/>
          <ac:spMkLst>
            <pc:docMk/>
            <pc:sldMk cId="2806114417" sldId="279"/>
            <ac:spMk id="8" creationId="{7F5C3882-63DC-4A10-8A2E-CF80E2A2C763}"/>
          </ac:spMkLst>
        </pc:spChg>
        <pc:picChg chg="add mod">
          <ac:chgData name="Durant Fullington" userId="e3d97aa3-1b50-41c8-a40c-78a9a9b72173" providerId="ADAL" clId="{E5708EA0-B0C5-4A5D-8B61-9E71AD1145E2}" dt="2022-02-13T20:09:28.308" v="8222" actId="1076"/>
          <ac:picMkLst>
            <pc:docMk/>
            <pc:sldMk cId="2806114417" sldId="279"/>
            <ac:picMk id="10" creationId="{92BAA799-5BBE-4400-A792-7105CBEBF9F6}"/>
          </ac:picMkLst>
        </pc:picChg>
      </pc:sldChg>
      <pc:sldChg chg="addSp delSp modSp new del mod">
        <pc:chgData name="Durant Fullington" userId="e3d97aa3-1b50-41c8-a40c-78a9a9b72173" providerId="ADAL" clId="{E5708EA0-B0C5-4A5D-8B61-9E71AD1145E2}" dt="2022-02-13T21:36:34.416" v="8704" actId="2696"/>
        <pc:sldMkLst>
          <pc:docMk/>
          <pc:sldMk cId="404654100" sldId="280"/>
        </pc:sldMkLst>
        <pc:spChg chg="del">
          <ac:chgData name="Durant Fullington" userId="e3d97aa3-1b50-41c8-a40c-78a9a9b72173" providerId="ADAL" clId="{E5708EA0-B0C5-4A5D-8B61-9E71AD1145E2}" dt="2022-02-13T20:09:43.106" v="8224" actId="478"/>
          <ac:spMkLst>
            <pc:docMk/>
            <pc:sldMk cId="404654100" sldId="280"/>
            <ac:spMk id="2" creationId="{F51239BE-234D-4D67-B34B-A00688707E6C}"/>
          </ac:spMkLst>
        </pc:spChg>
        <pc:spChg chg="del">
          <ac:chgData name="Durant Fullington" userId="e3d97aa3-1b50-41c8-a40c-78a9a9b72173" providerId="ADAL" clId="{E5708EA0-B0C5-4A5D-8B61-9E71AD1145E2}" dt="2022-02-13T20:09:44.179" v="8225" actId="478"/>
          <ac:spMkLst>
            <pc:docMk/>
            <pc:sldMk cId="404654100" sldId="280"/>
            <ac:spMk id="3" creationId="{55AEBD63-D2CD-4B60-86DB-629BD41CF836}"/>
          </ac:spMkLst>
        </pc:spChg>
        <pc:spChg chg="add mod">
          <ac:chgData name="Durant Fullington" userId="e3d97aa3-1b50-41c8-a40c-78a9a9b72173" providerId="ADAL" clId="{E5708EA0-B0C5-4A5D-8B61-9E71AD1145E2}" dt="2022-02-13T20:09:40.732" v="8223"/>
          <ac:spMkLst>
            <pc:docMk/>
            <pc:sldMk cId="404654100" sldId="280"/>
            <ac:spMk id="5" creationId="{ABF80BD1-E9C4-403B-9081-A91530758B89}"/>
          </ac:spMkLst>
        </pc:spChg>
        <pc:spChg chg="add mod">
          <ac:chgData name="Durant Fullington" userId="e3d97aa3-1b50-41c8-a40c-78a9a9b72173" providerId="ADAL" clId="{E5708EA0-B0C5-4A5D-8B61-9E71AD1145E2}" dt="2022-02-13T20:12:36.843" v="8319" actId="5793"/>
          <ac:spMkLst>
            <pc:docMk/>
            <pc:sldMk cId="404654100" sldId="280"/>
            <ac:spMk id="11" creationId="{FF9E203C-D887-42FF-A6A9-0C325CD32F0B}"/>
          </ac:spMkLst>
        </pc:spChg>
        <pc:picChg chg="add mod">
          <ac:chgData name="Durant Fullington" userId="e3d97aa3-1b50-41c8-a40c-78a9a9b72173" providerId="ADAL" clId="{E5708EA0-B0C5-4A5D-8B61-9E71AD1145E2}" dt="2022-02-13T21:36:05.936" v="8701" actId="1076"/>
          <ac:picMkLst>
            <pc:docMk/>
            <pc:sldMk cId="404654100" sldId="280"/>
            <ac:picMk id="7" creationId="{6AAC09D8-BDCF-4307-8D06-F8F2886360FA}"/>
          </ac:picMkLst>
        </pc:picChg>
        <pc:picChg chg="add mod">
          <ac:chgData name="Durant Fullington" userId="e3d97aa3-1b50-41c8-a40c-78a9a9b72173" providerId="ADAL" clId="{E5708EA0-B0C5-4A5D-8B61-9E71AD1145E2}" dt="2022-02-13T21:36:13.147" v="8703" actId="1076"/>
          <ac:picMkLst>
            <pc:docMk/>
            <pc:sldMk cId="404654100" sldId="280"/>
            <ac:picMk id="9" creationId="{E495FB47-9C9C-415A-97A8-5899A3D54557}"/>
          </ac:picMkLst>
        </pc:picChg>
      </pc:sldChg>
      <pc:sldChg chg="addSp delSp modSp new mod modNotesTx">
        <pc:chgData name="Durant Fullington" userId="e3d97aa3-1b50-41c8-a40c-78a9a9b72173" providerId="ADAL" clId="{E5708EA0-B0C5-4A5D-8B61-9E71AD1145E2}" dt="2022-02-18T14:57:54.937" v="10473" actId="1076"/>
        <pc:sldMkLst>
          <pc:docMk/>
          <pc:sldMk cId="219772569" sldId="281"/>
        </pc:sldMkLst>
        <pc:spChg chg="del">
          <ac:chgData name="Durant Fullington" userId="e3d97aa3-1b50-41c8-a40c-78a9a9b72173" providerId="ADAL" clId="{E5708EA0-B0C5-4A5D-8B61-9E71AD1145E2}" dt="2022-02-13T20:12:56.772" v="8325" actId="478"/>
          <ac:spMkLst>
            <pc:docMk/>
            <pc:sldMk cId="219772569" sldId="281"/>
            <ac:spMk id="2" creationId="{3B97BCC4-9101-49EE-B6E5-9110D63029A6}"/>
          </ac:spMkLst>
        </pc:spChg>
        <pc:spChg chg="del">
          <ac:chgData name="Durant Fullington" userId="e3d97aa3-1b50-41c8-a40c-78a9a9b72173" providerId="ADAL" clId="{E5708EA0-B0C5-4A5D-8B61-9E71AD1145E2}" dt="2022-02-13T20:12:57.454" v="8326" actId="478"/>
          <ac:spMkLst>
            <pc:docMk/>
            <pc:sldMk cId="219772569" sldId="281"/>
            <ac:spMk id="3" creationId="{C8F9EF5A-4945-4FC9-8394-1740F499446E}"/>
          </ac:spMkLst>
        </pc:spChg>
        <pc:spChg chg="add mod">
          <ac:chgData name="Durant Fullington" userId="e3d97aa3-1b50-41c8-a40c-78a9a9b72173" providerId="ADAL" clId="{E5708EA0-B0C5-4A5D-8B61-9E71AD1145E2}" dt="2022-02-13T20:13:27.115" v="8327"/>
          <ac:spMkLst>
            <pc:docMk/>
            <pc:sldMk cId="219772569" sldId="281"/>
            <ac:spMk id="5" creationId="{2D0D67AF-0A0E-4E1B-A43E-610871D737BF}"/>
          </ac:spMkLst>
        </pc:spChg>
        <pc:spChg chg="add mod">
          <ac:chgData name="Durant Fullington" userId="e3d97aa3-1b50-41c8-a40c-78a9a9b72173" providerId="ADAL" clId="{E5708EA0-B0C5-4A5D-8B61-9E71AD1145E2}" dt="2022-02-18T14:57:49.025" v="10471" actId="20577"/>
          <ac:spMkLst>
            <pc:docMk/>
            <pc:sldMk cId="219772569" sldId="281"/>
            <ac:spMk id="6" creationId="{9CA58935-7EDF-46E6-908B-164F97FBFF23}"/>
          </ac:spMkLst>
        </pc:spChg>
        <pc:picChg chg="add del mod">
          <ac:chgData name="Durant Fullington" userId="e3d97aa3-1b50-41c8-a40c-78a9a9b72173" providerId="ADAL" clId="{E5708EA0-B0C5-4A5D-8B61-9E71AD1145E2}" dt="2022-02-18T14:57:43.868" v="10465" actId="478"/>
          <ac:picMkLst>
            <pc:docMk/>
            <pc:sldMk cId="219772569" sldId="281"/>
            <ac:picMk id="8" creationId="{2AF9F62F-9A7E-4039-A9E4-8810D0D1BB44}"/>
          </ac:picMkLst>
        </pc:picChg>
        <pc:picChg chg="add mod">
          <ac:chgData name="Durant Fullington" userId="e3d97aa3-1b50-41c8-a40c-78a9a9b72173" providerId="ADAL" clId="{E5708EA0-B0C5-4A5D-8B61-9E71AD1145E2}" dt="2022-02-18T14:57:54.937" v="10473" actId="1076"/>
          <ac:picMkLst>
            <pc:docMk/>
            <pc:sldMk cId="219772569" sldId="281"/>
            <ac:picMk id="10" creationId="{6E03B380-3897-4374-826A-35F7F053E8B8}"/>
          </ac:picMkLst>
        </pc:picChg>
      </pc:sldChg>
      <pc:sldChg chg="addSp delSp modSp new mod modNotesTx">
        <pc:chgData name="Durant Fullington" userId="e3d97aa3-1b50-41c8-a40c-78a9a9b72173" providerId="ADAL" clId="{E5708EA0-B0C5-4A5D-8B61-9E71AD1145E2}" dt="2022-02-17T23:31:09.087" v="10251" actId="20577"/>
        <pc:sldMkLst>
          <pc:docMk/>
          <pc:sldMk cId="2911193400" sldId="282"/>
        </pc:sldMkLst>
        <pc:spChg chg="del">
          <ac:chgData name="Durant Fullington" userId="e3d97aa3-1b50-41c8-a40c-78a9a9b72173" providerId="ADAL" clId="{E5708EA0-B0C5-4A5D-8B61-9E71AD1145E2}" dt="2022-02-13T21:36:42.613" v="8706" actId="478"/>
          <ac:spMkLst>
            <pc:docMk/>
            <pc:sldMk cId="2911193400" sldId="282"/>
            <ac:spMk id="2" creationId="{62C1E5E8-6206-4386-B9DA-E3D8FF7FD127}"/>
          </ac:spMkLst>
        </pc:spChg>
        <pc:spChg chg="del">
          <ac:chgData name="Durant Fullington" userId="e3d97aa3-1b50-41c8-a40c-78a9a9b72173" providerId="ADAL" clId="{E5708EA0-B0C5-4A5D-8B61-9E71AD1145E2}" dt="2022-02-13T21:36:43.511" v="8707" actId="478"/>
          <ac:spMkLst>
            <pc:docMk/>
            <pc:sldMk cId="2911193400" sldId="282"/>
            <ac:spMk id="3" creationId="{549A6FB7-F10D-4F80-AF07-96199AD10A18}"/>
          </ac:spMkLst>
        </pc:spChg>
        <pc:spChg chg="add mod">
          <ac:chgData name="Durant Fullington" userId="e3d97aa3-1b50-41c8-a40c-78a9a9b72173" providerId="ADAL" clId="{E5708EA0-B0C5-4A5D-8B61-9E71AD1145E2}" dt="2022-02-13T21:37:13.328" v="8730" actId="20577"/>
          <ac:spMkLst>
            <pc:docMk/>
            <pc:sldMk cId="2911193400" sldId="282"/>
            <ac:spMk id="5" creationId="{3B69E9AA-8863-4E56-8D01-C67C1995C997}"/>
          </ac:spMkLst>
        </pc:spChg>
        <pc:spChg chg="add mod">
          <ac:chgData name="Durant Fullington" userId="e3d97aa3-1b50-41c8-a40c-78a9a9b72173" providerId="ADAL" clId="{E5708EA0-B0C5-4A5D-8B61-9E71AD1145E2}" dt="2022-02-13T21:46:30.206" v="9810" actId="20577"/>
          <ac:spMkLst>
            <pc:docMk/>
            <pc:sldMk cId="2911193400" sldId="282"/>
            <ac:spMk id="7" creationId="{61B8CFB1-DA3C-403E-8D21-D47626CBE6E8}"/>
          </ac:spMkLst>
        </pc:spChg>
        <pc:picChg chg="add mod">
          <ac:chgData name="Durant Fullington" userId="e3d97aa3-1b50-41c8-a40c-78a9a9b72173" providerId="ADAL" clId="{E5708EA0-B0C5-4A5D-8B61-9E71AD1145E2}" dt="2022-02-13T21:49:21.985" v="9818" actId="1076"/>
          <ac:picMkLst>
            <pc:docMk/>
            <pc:sldMk cId="2911193400" sldId="282"/>
            <ac:picMk id="9" creationId="{55AF61E8-505C-4C73-BE02-1B7E15A2FE39}"/>
          </ac:picMkLst>
        </pc:picChg>
      </pc:sldChg>
      <pc:sldChg chg="addSp delSp modSp new mod modNotesTx">
        <pc:chgData name="Durant Fullington" userId="e3d97aa3-1b50-41c8-a40c-78a9a9b72173" providerId="ADAL" clId="{E5708EA0-B0C5-4A5D-8B61-9E71AD1145E2}" dt="2022-02-17T23:31:49.956" v="10434" actId="20577"/>
        <pc:sldMkLst>
          <pc:docMk/>
          <pc:sldMk cId="270474551" sldId="283"/>
        </pc:sldMkLst>
        <pc:spChg chg="del">
          <ac:chgData name="Durant Fullington" userId="e3d97aa3-1b50-41c8-a40c-78a9a9b72173" providerId="ADAL" clId="{E5708EA0-B0C5-4A5D-8B61-9E71AD1145E2}" dt="2022-02-13T21:47:47.586" v="9812" actId="478"/>
          <ac:spMkLst>
            <pc:docMk/>
            <pc:sldMk cId="270474551" sldId="283"/>
            <ac:spMk id="2" creationId="{7BFF341F-1823-4A1C-93C5-FF03DEAEDA6A}"/>
          </ac:spMkLst>
        </pc:spChg>
        <pc:spChg chg="del">
          <ac:chgData name="Durant Fullington" userId="e3d97aa3-1b50-41c8-a40c-78a9a9b72173" providerId="ADAL" clId="{E5708EA0-B0C5-4A5D-8B61-9E71AD1145E2}" dt="2022-02-13T21:47:48.984" v="9813" actId="478"/>
          <ac:spMkLst>
            <pc:docMk/>
            <pc:sldMk cId="270474551" sldId="283"/>
            <ac:spMk id="3" creationId="{DC841653-E8E0-40F4-817E-DD57D270C258}"/>
          </ac:spMkLst>
        </pc:spChg>
        <pc:spChg chg="add mod">
          <ac:chgData name="Durant Fullington" userId="e3d97aa3-1b50-41c8-a40c-78a9a9b72173" providerId="ADAL" clId="{E5708EA0-B0C5-4A5D-8B61-9E71AD1145E2}" dt="2022-02-13T21:52:26.489" v="10061" actId="122"/>
          <ac:spMkLst>
            <pc:docMk/>
            <pc:sldMk cId="270474551" sldId="283"/>
            <ac:spMk id="5" creationId="{ED8A4E6B-CA6C-433A-B978-ABB3AB17AD05}"/>
          </ac:spMkLst>
        </pc:spChg>
        <pc:picChg chg="add mod">
          <ac:chgData name="Durant Fullington" userId="e3d97aa3-1b50-41c8-a40c-78a9a9b72173" providerId="ADAL" clId="{E5708EA0-B0C5-4A5D-8B61-9E71AD1145E2}" dt="2022-02-13T21:52:41.952" v="10075" actId="1076"/>
          <ac:picMkLst>
            <pc:docMk/>
            <pc:sldMk cId="270474551" sldId="283"/>
            <ac:picMk id="7" creationId="{9C60F6C1-2E56-4B67-A8FF-73E8FED87667}"/>
          </ac:picMkLst>
        </pc:picChg>
      </pc:sldChg>
      <pc:sldChg chg="addSp delSp modSp new mod ord modNotesTx">
        <pc:chgData name="Durant Fullington" userId="e3d97aa3-1b50-41c8-a40c-78a9a9b72173" providerId="ADAL" clId="{E5708EA0-B0C5-4A5D-8B61-9E71AD1145E2}" dt="2022-02-17T23:31:12.133" v="10258" actId="20577"/>
        <pc:sldMkLst>
          <pc:docMk/>
          <pc:sldMk cId="1677771173" sldId="284"/>
        </pc:sldMkLst>
        <pc:spChg chg="del">
          <ac:chgData name="Durant Fullington" userId="e3d97aa3-1b50-41c8-a40c-78a9a9b72173" providerId="ADAL" clId="{E5708EA0-B0C5-4A5D-8B61-9E71AD1145E2}" dt="2022-02-13T21:51:11.456" v="9919" actId="478"/>
          <ac:spMkLst>
            <pc:docMk/>
            <pc:sldMk cId="1677771173" sldId="284"/>
            <ac:spMk id="2" creationId="{8149BB2A-9495-4523-9DCB-CF7A79CA7DAE}"/>
          </ac:spMkLst>
        </pc:spChg>
        <pc:spChg chg="del">
          <ac:chgData name="Durant Fullington" userId="e3d97aa3-1b50-41c8-a40c-78a9a9b72173" providerId="ADAL" clId="{E5708EA0-B0C5-4A5D-8B61-9E71AD1145E2}" dt="2022-02-13T21:51:12.354" v="9920" actId="478"/>
          <ac:spMkLst>
            <pc:docMk/>
            <pc:sldMk cId="1677771173" sldId="284"/>
            <ac:spMk id="3" creationId="{16659EA9-DA3E-4333-B6C2-A0EE7FC959EA}"/>
          </ac:spMkLst>
        </pc:spChg>
        <pc:spChg chg="add mod">
          <ac:chgData name="Durant Fullington" userId="e3d97aa3-1b50-41c8-a40c-78a9a9b72173" providerId="ADAL" clId="{E5708EA0-B0C5-4A5D-8B61-9E71AD1145E2}" dt="2022-02-13T21:51:30.108" v="9928"/>
          <ac:spMkLst>
            <pc:docMk/>
            <pc:sldMk cId="1677771173" sldId="284"/>
            <ac:spMk id="7" creationId="{E6C185FB-3C57-4740-9655-42D8779C571A}"/>
          </ac:spMkLst>
        </pc:spChg>
        <pc:spChg chg="add mod">
          <ac:chgData name="Durant Fullington" userId="e3d97aa3-1b50-41c8-a40c-78a9a9b72173" providerId="ADAL" clId="{E5708EA0-B0C5-4A5D-8B61-9E71AD1145E2}" dt="2022-02-13T21:51:59.313" v="9978" actId="113"/>
          <ac:spMkLst>
            <pc:docMk/>
            <pc:sldMk cId="1677771173" sldId="284"/>
            <ac:spMk id="8" creationId="{2B58239D-3E7C-4C00-85CA-34CB5DAA5E96}"/>
          </ac:spMkLst>
        </pc:spChg>
        <pc:spChg chg="add mod">
          <ac:chgData name="Durant Fullington" userId="e3d97aa3-1b50-41c8-a40c-78a9a9b72173" providerId="ADAL" clId="{E5708EA0-B0C5-4A5D-8B61-9E71AD1145E2}" dt="2022-02-13T21:51:59.313" v="9978" actId="113"/>
          <ac:spMkLst>
            <pc:docMk/>
            <pc:sldMk cId="1677771173" sldId="284"/>
            <ac:spMk id="9" creationId="{267C5B0A-F162-499E-81CA-0A0E8C36D865}"/>
          </ac:spMkLst>
        </pc:spChg>
        <pc:picChg chg="add mod">
          <ac:chgData name="Durant Fullington" userId="e3d97aa3-1b50-41c8-a40c-78a9a9b72173" providerId="ADAL" clId="{E5708EA0-B0C5-4A5D-8B61-9E71AD1145E2}" dt="2022-02-13T21:51:25.589" v="9926" actId="1076"/>
          <ac:picMkLst>
            <pc:docMk/>
            <pc:sldMk cId="1677771173" sldId="284"/>
            <ac:picMk id="5" creationId="{5FD04FC3-9FFC-48A4-AC7D-2AA8F8CD99E3}"/>
          </ac:picMkLst>
        </pc:picChg>
        <pc:picChg chg="add mod">
          <ac:chgData name="Durant Fullington" userId="e3d97aa3-1b50-41c8-a40c-78a9a9b72173" providerId="ADAL" clId="{E5708EA0-B0C5-4A5D-8B61-9E71AD1145E2}" dt="2022-02-13T21:51:27.039" v="9927" actId="1076"/>
          <ac:picMkLst>
            <pc:docMk/>
            <pc:sldMk cId="1677771173" sldId="284"/>
            <ac:picMk id="6" creationId="{368BA39C-6AE9-42D3-9611-A1DF531D86B4}"/>
          </ac:picMkLst>
        </pc:picChg>
      </pc:sldChg>
      <pc:sldChg chg="modSp new mod">
        <pc:chgData name="Durant Fullington" userId="e3d97aa3-1b50-41c8-a40c-78a9a9b72173" providerId="ADAL" clId="{E5708EA0-B0C5-4A5D-8B61-9E71AD1145E2}" dt="2022-02-13T21:52:35.660" v="10073" actId="113"/>
        <pc:sldMkLst>
          <pc:docMk/>
          <pc:sldMk cId="2052901636" sldId="285"/>
        </pc:sldMkLst>
        <pc:spChg chg="mod">
          <ac:chgData name="Durant Fullington" userId="e3d97aa3-1b50-41c8-a40c-78a9a9b72173" providerId="ADAL" clId="{E5708EA0-B0C5-4A5D-8B61-9E71AD1145E2}" dt="2022-02-13T21:52:35.660" v="10073" actId="113"/>
          <ac:spMkLst>
            <pc:docMk/>
            <pc:sldMk cId="2052901636" sldId="285"/>
            <ac:spMk id="2" creationId="{192D5B19-2DCC-4FB6-AD16-A987A2E64CC5}"/>
          </ac:spMkLst>
        </pc:spChg>
      </pc:sldChg>
      <pc:sldChg chg="modNotesTx">
        <pc:chgData name="Durant Fullington" userId="e3d97aa3-1b50-41c8-a40c-78a9a9b72173" providerId="ADAL" clId="{E5708EA0-B0C5-4A5D-8B61-9E71AD1145E2}" dt="2022-02-17T23:30:50.669" v="10216" actId="20577"/>
        <pc:sldMkLst>
          <pc:docMk/>
          <pc:sldMk cId="675161202" sldId="286"/>
        </pc:sldMkLst>
      </pc:sldChg>
    </pc:docChg>
  </pc:docChgLst>
  <pc:docChgLst>
    <pc:chgData name="Christian Zamiela" userId="b36efaa1-846c-411d-a89a-0b1f5a2ec49b" providerId="ADAL" clId="{9C5DF825-E30B-6344-A1C8-7BE14310C567}"/>
    <pc:docChg chg="undo custSel addSld delSld modSld">
      <pc:chgData name="Christian Zamiela" userId="b36efaa1-846c-411d-a89a-0b1f5a2ec49b" providerId="ADAL" clId="{9C5DF825-E30B-6344-A1C8-7BE14310C567}" dt="2022-02-23T20:16:30.003" v="10" actId="732"/>
      <pc:docMkLst>
        <pc:docMk/>
      </pc:docMkLst>
      <pc:sldChg chg="modSp mod">
        <pc:chgData name="Christian Zamiela" userId="b36efaa1-846c-411d-a89a-0b1f5a2ec49b" providerId="ADAL" clId="{9C5DF825-E30B-6344-A1C8-7BE14310C567}" dt="2022-02-23T20:16:30.003" v="10" actId="732"/>
        <pc:sldMkLst>
          <pc:docMk/>
          <pc:sldMk cId="2187340852" sldId="271"/>
        </pc:sldMkLst>
        <pc:picChg chg="mod modCrop">
          <ac:chgData name="Christian Zamiela" userId="b36efaa1-846c-411d-a89a-0b1f5a2ec49b" providerId="ADAL" clId="{9C5DF825-E30B-6344-A1C8-7BE14310C567}" dt="2022-02-23T20:16:30.003" v="10" actId="732"/>
          <ac:picMkLst>
            <pc:docMk/>
            <pc:sldMk cId="2187340852" sldId="271"/>
            <ac:picMk id="10" creationId="{7FF53CE5-5D64-459C-BF95-6956B25863F7}"/>
          </ac:picMkLst>
        </pc:picChg>
      </pc:sldChg>
      <pc:sldChg chg="del">
        <pc:chgData name="Christian Zamiela" userId="b36efaa1-846c-411d-a89a-0b1f5a2ec49b" providerId="ADAL" clId="{9C5DF825-E30B-6344-A1C8-7BE14310C567}" dt="2022-02-17T16:42:22.063" v="1" actId="2696"/>
        <pc:sldMkLst>
          <pc:docMk/>
          <pc:sldMk cId="2719748625" sldId="277"/>
        </pc:sldMkLst>
      </pc:sldChg>
      <pc:sldChg chg="delSp modSp mod">
        <pc:chgData name="Christian Zamiela" userId="b36efaa1-846c-411d-a89a-0b1f5a2ec49b" providerId="ADAL" clId="{9C5DF825-E30B-6344-A1C8-7BE14310C567}" dt="2022-02-18T14:57:23.305" v="6" actId="1076"/>
        <pc:sldMkLst>
          <pc:docMk/>
          <pc:sldMk cId="219772569" sldId="281"/>
        </pc:sldMkLst>
        <pc:spChg chg="mod">
          <ac:chgData name="Christian Zamiela" userId="b36efaa1-846c-411d-a89a-0b1f5a2ec49b" providerId="ADAL" clId="{9C5DF825-E30B-6344-A1C8-7BE14310C567}" dt="2022-02-18T14:57:18.224" v="5" actId="20577"/>
          <ac:spMkLst>
            <pc:docMk/>
            <pc:sldMk cId="219772569" sldId="281"/>
            <ac:spMk id="6" creationId="{9CA58935-7EDF-46E6-908B-164F97FBFF23}"/>
          </ac:spMkLst>
        </pc:spChg>
        <pc:picChg chg="del">
          <ac:chgData name="Christian Zamiela" userId="b36efaa1-846c-411d-a89a-0b1f5a2ec49b" providerId="ADAL" clId="{9C5DF825-E30B-6344-A1C8-7BE14310C567}" dt="2022-02-18T14:57:09.835" v="2" actId="478"/>
          <ac:picMkLst>
            <pc:docMk/>
            <pc:sldMk cId="219772569" sldId="281"/>
            <ac:picMk id="8" creationId="{2AF9F62F-9A7E-4039-A9E4-8810D0D1BB44}"/>
          </ac:picMkLst>
        </pc:picChg>
        <pc:picChg chg="mod">
          <ac:chgData name="Christian Zamiela" userId="b36efaa1-846c-411d-a89a-0b1f5a2ec49b" providerId="ADAL" clId="{9C5DF825-E30B-6344-A1C8-7BE14310C567}" dt="2022-02-18T14:57:23.305" v="6" actId="1076"/>
          <ac:picMkLst>
            <pc:docMk/>
            <pc:sldMk cId="219772569" sldId="281"/>
            <ac:picMk id="10" creationId="{6E03B380-3897-4374-826A-35F7F053E8B8}"/>
          </ac:picMkLst>
        </pc:picChg>
      </pc:sldChg>
      <pc:sldChg chg="add">
        <pc:chgData name="Christian Zamiela" userId="b36efaa1-846c-411d-a89a-0b1f5a2ec49b" providerId="ADAL" clId="{9C5DF825-E30B-6344-A1C8-7BE14310C567}" dt="2022-02-17T16:42:18.234" v="0"/>
        <pc:sldMkLst>
          <pc:docMk/>
          <pc:sldMk cId="675161202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57251-36F2-4A9E-94BD-0885EFE80FEA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1D3E8-143E-4F5D-994A-AD2985E38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42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67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48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96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65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04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59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41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64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2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65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5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60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Everyone? – Basically was going to pull up </a:t>
            </a:r>
            <a:r>
              <a:rPr lang="en-US" err="1"/>
              <a:t>spyder</a:t>
            </a:r>
            <a:r>
              <a:rPr lang="en-US"/>
              <a:t> so they can see the code and we can show how it is all connected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4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5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8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61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7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57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1D3E8-143E-4F5D-994A-AD2985E389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87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3043-196B-4B6D-BA4C-8B116A1B1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397F2-73BC-4ED3-8FA5-EB87C73B7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44B96-C546-43B7-BF3F-92102A33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D79D-2488-452C-9793-03D038AA4240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37F8C-0AA0-4D65-9781-B9CBD774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83EFF-7F7C-4C77-B94A-04B96FE6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2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98D2-9F53-43AD-BEDA-6D04C9FB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049CA-FF8E-47DC-8B5A-7E9D8B78C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043E4-BFDC-47AE-BC4B-326D68C0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DCC3-DD4D-4338-8375-3497CB72CDFE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E04E2-505F-4983-B5EF-ADEC8113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2C7D-4960-403D-B43A-75F54EBA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9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775969-45EC-4635-BC4E-B5C7568FC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9DE01-8CF0-4643-B87A-2CD3B3F1F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1F0F-BC81-4CDF-972E-6F80F496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EA67-CD06-41BD-AAB5-724948675662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7A828-0B52-47F7-8E5B-8E587135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31750-94FA-4062-8051-060B9E53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0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99DB-9A52-4527-9ADA-A58589D4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3F10-C198-4EF7-90FB-DDC4A0ED6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C7234-1421-41E2-AE05-32E51F8F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C2A2-B74F-43E6-8A01-E83C0AA3069A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ED209-8D11-40EC-B029-C90090546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98E0B-1758-451A-8929-893E403A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9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DBAE-36F8-4BB1-9883-F94E1EFC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36403-DB70-4945-A45B-70C524106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72F5-52E2-4A4B-81A5-A35FE8D0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6D22-FF3E-456F-89AA-51B35B0E3F49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7F4A8-4A87-4F85-A6D4-7ECAC3D0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8807A-5735-4E4F-BDAA-807CEC29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8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5619-806D-4815-8EA4-45B1FFB0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970B-600C-496D-8183-031E8BCCB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D6EF8-4BD1-4B5F-A5CF-EDC3F8A78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C9692-AADA-4C66-899A-EFC472FE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52CF-AF99-4BD9-9C97-704D0D9EE1E4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F71DF-7336-48A8-B5A8-C13146C6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083A7-EEC6-4C9B-99F2-34251DF9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2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4B7A-3C22-457F-A38E-904BC826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0F19-41A7-49D7-BF7B-9CC551283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10B8B-CECB-46C6-9145-A3116E920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1469D-F6FC-4A7A-8650-7D134AF23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B1FB2-4922-4129-A1BF-47480B20F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43FECA-51F4-47D4-9F7C-25C05C37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91F8-721C-4725-A5B3-62DB43F827A3}" type="datetime1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23E6A-C4C5-4E76-AB54-D8213645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7F5707-4205-4D1C-8F41-A8AD9EF6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E877-8E96-4D81-8349-675E8B15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80984-C21D-4B44-A180-16DA23D2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75D1B-EF52-4D6E-8198-875FF8357329}" type="datetime1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E12B-B178-4D32-9342-9FC92258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235F3-B5F5-4F6C-83D4-03C6FD13D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8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56B82-6FE4-4746-BEB7-AA30DF0B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68DB-9C6A-42F3-ADB7-8873F5AB5DFB}" type="datetime1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44DAA-9017-4EE0-8533-8D6F199CD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FCB4D-EEB4-49DA-97DD-E69EE018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0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79BF-1674-4CA0-A6D5-01D4C469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C878-98DA-45C8-AA28-0027B5C7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93144-B6DD-4BF7-B71D-E1325D67C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DD071-487C-45C1-9848-511A30CC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2D942-D99B-4271-BEF2-8A7EED6408A1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ED524-BF8D-41EB-BED9-BA9E57CA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3678F-0410-4EB8-A571-08F79A6F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20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5283-A07C-4C42-A3C8-52E69A09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C7DD9-7DAB-49E7-A787-20C0F17199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56029-75FE-4AAC-8D53-FABA089F4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8B7C5-00AE-40AC-9C8D-9A1250C1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9D89-7E7A-4E57-8465-FE69A6A4EA13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79A6A-80B2-4B9F-A5B2-93CAA5E0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F2999-ABCB-4C34-B69C-1A45306C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CCD75F-5946-4C38-B941-458C0205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E35FC-E065-4D4A-91CC-87B3D63CA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0762-6B09-4449-A088-9850190D9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A692-35D8-4FA7-83F6-657437D9FAC4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03D3D-A973-44F8-86AD-E2CDC5A2F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C55BA-84E3-4A2B-A36A-F3A141C45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8F422-F44E-4A50-9179-FDF33CEC1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0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3089-BAB6-4497-9214-EA08F4544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753" y="3888131"/>
            <a:ext cx="9144000" cy="957832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Developing a 1D GAN:</a:t>
            </a:r>
            <a:br>
              <a:rPr lang="en-US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Start to Finish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28B40-C850-47A4-84FD-8408BFF2D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318" y="4973530"/>
            <a:ext cx="9144000" cy="1001807"/>
          </a:xfrm>
        </p:spPr>
        <p:txBody>
          <a:bodyPr>
            <a:normAutofit/>
          </a:bodyPr>
          <a:lstStyle/>
          <a:p>
            <a:r>
              <a:rPr lang="en-US" sz="2000" dirty="0"/>
              <a:t>Week 4: (02/18/2022)</a:t>
            </a:r>
          </a:p>
          <a:p>
            <a:r>
              <a:rPr lang="en-US" sz="2000" dirty="0"/>
              <a:t>Week Lead: Durant </a:t>
            </a:r>
            <a:r>
              <a:rPr lang="en-US" sz="2000" dirty="0" err="1"/>
              <a:t>Fullington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B17CF-EA04-491C-9923-2758A638A1F7}"/>
              </a:ext>
            </a:extLst>
          </p:cNvPr>
          <p:cNvSpPr txBox="1"/>
          <p:nvPr/>
        </p:nvSpPr>
        <p:spPr>
          <a:xfrm>
            <a:off x="0" y="6488668"/>
            <a:ext cx="232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GANS DIS Spring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A3186-E45D-4FB6-B29F-964D6E7F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B5EFC-7C3E-4D8F-97CD-F531F306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994" y="355483"/>
            <a:ext cx="3570645" cy="2735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7E67A-8298-4BB8-8D61-8D890E6C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252" y="408341"/>
            <a:ext cx="3676762" cy="262962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53F7C7F-CB05-45F6-85C4-8CEF9528D8E3}"/>
              </a:ext>
            </a:extLst>
          </p:cNvPr>
          <p:cNvSpPr/>
          <p:nvPr/>
        </p:nvSpPr>
        <p:spPr>
          <a:xfrm>
            <a:off x="5807928" y="1495859"/>
            <a:ext cx="870857" cy="5902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4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Defining the Generator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23330" y="1087272"/>
            <a:ext cx="92286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Next, we want to define the Generator.</a:t>
            </a:r>
          </a:p>
          <a:p>
            <a:r>
              <a:rPr lang="en-US" i="1"/>
              <a:t>Like the Discriminator, the Generator is a standalone model that is defined separately…</a:t>
            </a:r>
          </a:p>
          <a:p>
            <a:endParaRPr lang="en-US" i="1"/>
          </a:p>
          <a:p>
            <a:r>
              <a:rPr lang="en-US" i="1"/>
              <a:t>The Generator is defined by </a:t>
            </a:r>
            <a:r>
              <a:rPr lang="en-US" i="1" u="sng"/>
              <a:t>two</a:t>
            </a:r>
            <a:r>
              <a:rPr lang="en-US" i="1"/>
              <a:t> components:</a:t>
            </a:r>
          </a:p>
          <a:p>
            <a:pPr marL="800100" lvl="1" indent="-342900">
              <a:buAutoNum type="arabicPeriod"/>
            </a:pPr>
            <a:r>
              <a:rPr lang="en-US" b="1" i="1"/>
              <a:t>Inputs</a:t>
            </a:r>
          </a:p>
          <a:p>
            <a:pPr marL="800100" lvl="1" indent="-342900">
              <a:buAutoNum type="arabicPeriod"/>
            </a:pPr>
            <a:r>
              <a:rPr lang="en-US" b="1" i="1"/>
              <a:t>Outputs</a:t>
            </a:r>
          </a:p>
          <a:p>
            <a:pPr lvl="1"/>
            <a:endParaRPr lang="en-US" b="1" i="1"/>
          </a:p>
          <a:p>
            <a:r>
              <a:rPr lang="en-US" i="1"/>
              <a:t>The inputs for this example are random five-element vectors from the latent space</a:t>
            </a:r>
          </a:p>
          <a:p>
            <a:r>
              <a:rPr lang="en-US" i="1"/>
              <a:t>The outputs are two-element vectors representing synthetic values from the function</a:t>
            </a:r>
            <a:endParaRPr lang="en-US" b="1" i="1"/>
          </a:p>
          <a:p>
            <a:endParaRPr lang="en-US" b="1" i="1"/>
          </a:p>
          <a:p>
            <a:r>
              <a:rPr lang="en-US" i="1"/>
              <a:t>At this point, we define the Network Architecture and the parameters for the Generator</a:t>
            </a:r>
          </a:p>
          <a:p>
            <a:endParaRPr lang="en-US" i="1"/>
          </a:p>
          <a:p>
            <a:endParaRPr lang="en-US" sz="1050" i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Number of Layers &amp;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Weight Initiation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Number of output neurons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A54E48-3E8D-48A1-9E41-A0A8CA5B152F}"/>
              </a:ext>
            </a:extLst>
          </p:cNvPr>
          <p:cNvSpPr/>
          <p:nvPr/>
        </p:nvSpPr>
        <p:spPr>
          <a:xfrm>
            <a:off x="4601028" y="4682109"/>
            <a:ext cx="1973943" cy="7547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A5156-51FC-4951-83DD-7E6CFB5DDB6C}"/>
              </a:ext>
            </a:extLst>
          </p:cNvPr>
          <p:cNvSpPr txBox="1"/>
          <p:nvPr/>
        </p:nvSpPr>
        <p:spPr>
          <a:xfrm>
            <a:off x="7242626" y="4320817"/>
            <a:ext cx="4692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1 Hidden Layer, 15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2 Output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err="1"/>
              <a:t>ReLu</a:t>
            </a:r>
            <a:r>
              <a:rPr lang="en-US" i="1"/>
              <a:t> Activation Function for Hidden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Linear Function for output*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He Weight Initialization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6232A-193B-4BE4-A96B-1D424DDE7285}"/>
              </a:ext>
            </a:extLst>
          </p:cNvPr>
          <p:cNvSpPr txBox="1"/>
          <p:nvPr/>
        </p:nvSpPr>
        <p:spPr>
          <a:xfrm>
            <a:off x="7329569" y="5882628"/>
            <a:ext cx="36867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*A linear function is used for the output to help control the scale of the output vector</a:t>
            </a:r>
          </a:p>
        </p:txBody>
      </p:sp>
    </p:spTree>
    <p:extLst>
      <p:ext uri="{BB962C8B-B14F-4D97-AF65-F5344CB8AC3E}">
        <p14:creationId xmlns:p14="http://schemas.microsoft.com/office/powerpoint/2010/main" val="173717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Defining the Generator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6A073-4BEB-4945-B73D-54229B5C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2" y="1197395"/>
            <a:ext cx="7700642" cy="2852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C3689-6385-4D2F-BCF5-09FA290AA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32" y="4226623"/>
            <a:ext cx="6643042" cy="237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3E76-45A6-4FBE-986C-8BDBC14E0AF4}"/>
              </a:ext>
            </a:extLst>
          </p:cNvPr>
          <p:cNvSpPr txBox="1"/>
          <p:nvPr/>
        </p:nvSpPr>
        <p:spPr>
          <a:xfrm>
            <a:off x="8447315" y="1192279"/>
            <a:ext cx="3690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NOTES</a:t>
            </a:r>
            <a:r>
              <a:rPr lang="en-US" i="1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We do not compile the generator model like we compiled the discriminator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The Generator model, unlike the discriminator is not fit directly</a:t>
            </a:r>
          </a:p>
          <a:p>
            <a:endParaRPr lang="en-US" i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We parameterize the input dimensions so we can adjust</a:t>
            </a:r>
          </a:p>
          <a:p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39950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5C702-D453-4213-8956-A400C412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12</a:t>
            </a:fld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422C17-3EA9-4D60-A71B-3208F10869CD}"/>
              </a:ext>
            </a:extLst>
          </p:cNvPr>
          <p:cNvSpPr txBox="1"/>
          <p:nvPr/>
        </p:nvSpPr>
        <p:spPr>
          <a:xfrm>
            <a:off x="768049" y="2749996"/>
            <a:ext cx="1707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Input 5-Element Vector (Latent Space)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861B3F-5D75-46B7-BF0A-5E3E8AE058BA}"/>
              </a:ext>
            </a:extLst>
          </p:cNvPr>
          <p:cNvSpPr txBox="1"/>
          <p:nvPr/>
        </p:nvSpPr>
        <p:spPr>
          <a:xfrm>
            <a:off x="5507867" y="827573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F24E92-202C-40A0-989A-CC486578958D}"/>
              </a:ext>
            </a:extLst>
          </p:cNvPr>
          <p:cNvSpPr txBox="1"/>
          <p:nvPr/>
        </p:nvSpPr>
        <p:spPr>
          <a:xfrm>
            <a:off x="8967406" y="2853579"/>
            <a:ext cx="192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</a:p>
          <a:p>
            <a:pPr algn="ctr"/>
            <a:r>
              <a:rPr lang="en-US"/>
              <a:t>2-Element Vector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D310424-50D7-4593-A7F0-35283B7E828A}"/>
              </a:ext>
            </a:extLst>
          </p:cNvPr>
          <p:cNvSpPr/>
          <p:nvPr/>
        </p:nvSpPr>
        <p:spPr>
          <a:xfrm>
            <a:off x="2856896" y="3118154"/>
            <a:ext cx="420915" cy="274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E861A78-89F9-4BD9-93E0-C0BA0D5B2345}"/>
              </a:ext>
            </a:extLst>
          </p:cNvPr>
          <p:cNvGrpSpPr/>
          <p:nvPr/>
        </p:nvGrpSpPr>
        <p:grpSpPr>
          <a:xfrm>
            <a:off x="2752877" y="1286630"/>
            <a:ext cx="6214530" cy="4559905"/>
            <a:chOff x="2752877" y="1286630"/>
            <a:chExt cx="6214530" cy="455990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F27B018-FC3B-4125-A55B-BA5656CE8408}"/>
                </a:ext>
              </a:extLst>
            </p:cNvPr>
            <p:cNvGrpSpPr/>
            <p:nvPr/>
          </p:nvGrpSpPr>
          <p:grpSpPr>
            <a:xfrm>
              <a:off x="2752877" y="1286630"/>
              <a:ext cx="6214530" cy="4559905"/>
              <a:chOff x="1567545" y="637422"/>
              <a:chExt cx="6214530" cy="455990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78E393E-DEAD-4625-810E-9DF9B83A5DDE}"/>
                  </a:ext>
                </a:extLst>
              </p:cNvPr>
              <p:cNvSpPr/>
              <p:nvPr/>
            </p:nvSpPr>
            <p:spPr>
              <a:xfrm>
                <a:off x="4706861" y="637422"/>
                <a:ext cx="517677" cy="5346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7BAECB6-4D58-40EF-B852-BF7D9558F759}"/>
                  </a:ext>
                </a:extLst>
              </p:cNvPr>
              <p:cNvSpPr/>
              <p:nvPr/>
            </p:nvSpPr>
            <p:spPr>
              <a:xfrm>
                <a:off x="4706861" y="1271210"/>
                <a:ext cx="517677" cy="5346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8053F5-C924-4D6C-8EB4-CFDFCD5C2D72}"/>
                  </a:ext>
                </a:extLst>
              </p:cNvPr>
              <p:cNvSpPr/>
              <p:nvPr/>
            </p:nvSpPr>
            <p:spPr>
              <a:xfrm>
                <a:off x="4706862" y="1888068"/>
                <a:ext cx="517677" cy="5346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DA8F17C-E7E1-4CAF-B6A6-28095A9B91C5}"/>
                  </a:ext>
                </a:extLst>
              </p:cNvPr>
              <p:cNvSpPr/>
              <p:nvPr/>
            </p:nvSpPr>
            <p:spPr>
              <a:xfrm>
                <a:off x="4706862" y="2504926"/>
                <a:ext cx="517677" cy="5346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F73A38F-2511-4F23-9C0E-D95DC972D8A1}"/>
                  </a:ext>
                </a:extLst>
              </p:cNvPr>
              <p:cNvSpPr/>
              <p:nvPr/>
            </p:nvSpPr>
            <p:spPr>
              <a:xfrm>
                <a:off x="4706861" y="3135088"/>
                <a:ext cx="517677" cy="5346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E18E9C4-1D10-48C6-A6C3-C5922DDD0D59}"/>
                  </a:ext>
                </a:extLst>
              </p:cNvPr>
              <p:cNvSpPr/>
              <p:nvPr/>
            </p:nvSpPr>
            <p:spPr>
              <a:xfrm>
                <a:off x="4706862" y="3765250"/>
                <a:ext cx="517677" cy="5346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8942133-2A44-4618-AD56-D4C191962C5B}"/>
                  </a:ext>
                </a:extLst>
              </p:cNvPr>
              <p:cNvSpPr/>
              <p:nvPr/>
            </p:nvSpPr>
            <p:spPr>
              <a:xfrm>
                <a:off x="4706861" y="4662717"/>
                <a:ext cx="517677" cy="5346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15</a:t>
                </a:r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B87261-CFB5-4DDF-9572-FA6D7EE2E933}"/>
                  </a:ext>
                </a:extLst>
              </p:cNvPr>
              <p:cNvSpPr/>
              <p:nvPr/>
            </p:nvSpPr>
            <p:spPr>
              <a:xfrm>
                <a:off x="1567545" y="1909541"/>
                <a:ext cx="628952" cy="534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X1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D82DB60-857B-459A-83D0-23B04F520900}"/>
                  </a:ext>
                </a:extLst>
              </p:cNvPr>
              <p:cNvSpPr/>
              <p:nvPr/>
            </p:nvSpPr>
            <p:spPr>
              <a:xfrm>
                <a:off x="1567545" y="2929174"/>
                <a:ext cx="628952" cy="534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X5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0914805-F5E8-4E10-8EF9-E654EB998056}"/>
                  </a:ext>
                </a:extLst>
              </p:cNvPr>
              <p:cNvCxnSpPr>
                <a:cxnSpLocks/>
                <a:stCxn id="12" idx="3"/>
                <a:endCxn id="5" idx="2"/>
              </p:cNvCxnSpPr>
              <p:nvPr/>
            </p:nvCxnSpPr>
            <p:spPr>
              <a:xfrm flipV="1">
                <a:off x="2196497" y="904727"/>
                <a:ext cx="2510364" cy="12721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7BC6ED9-7FCD-4117-80BE-39A4419DB354}"/>
                  </a:ext>
                </a:extLst>
              </p:cNvPr>
              <p:cNvCxnSpPr>
                <a:cxnSpLocks/>
                <a:stCxn id="12" idx="3"/>
                <a:endCxn id="6" idx="2"/>
              </p:cNvCxnSpPr>
              <p:nvPr/>
            </p:nvCxnSpPr>
            <p:spPr>
              <a:xfrm flipV="1">
                <a:off x="2196497" y="1538515"/>
                <a:ext cx="2510364" cy="6383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9018BB3-DDA9-49C9-8EC5-F2805046F5A5}"/>
                  </a:ext>
                </a:extLst>
              </p:cNvPr>
              <p:cNvCxnSpPr>
                <a:cxnSpLocks/>
                <a:stCxn id="12" idx="3"/>
                <a:endCxn id="7" idx="2"/>
              </p:cNvCxnSpPr>
              <p:nvPr/>
            </p:nvCxnSpPr>
            <p:spPr>
              <a:xfrm flipV="1">
                <a:off x="2196497" y="2155373"/>
                <a:ext cx="2510365" cy="2147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E2EAD38-E008-4733-AFBD-14D7EDF4673C}"/>
                  </a:ext>
                </a:extLst>
              </p:cNvPr>
              <p:cNvCxnSpPr>
                <a:cxnSpLocks/>
                <a:stCxn id="12" idx="3"/>
                <a:endCxn id="8" idx="2"/>
              </p:cNvCxnSpPr>
              <p:nvPr/>
            </p:nvCxnSpPr>
            <p:spPr>
              <a:xfrm>
                <a:off x="2196497" y="2176846"/>
                <a:ext cx="2510365" cy="5953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91E943B-794C-43C0-8040-F7823EB6D9E3}"/>
                  </a:ext>
                </a:extLst>
              </p:cNvPr>
              <p:cNvCxnSpPr>
                <a:cxnSpLocks/>
                <a:stCxn id="12" idx="3"/>
                <a:endCxn id="9" idx="2"/>
              </p:cNvCxnSpPr>
              <p:nvPr/>
            </p:nvCxnSpPr>
            <p:spPr>
              <a:xfrm>
                <a:off x="2196497" y="2176846"/>
                <a:ext cx="2510364" cy="122554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3AC1FD5-8837-41B1-AE63-D8A87F2C3C6A}"/>
                  </a:ext>
                </a:extLst>
              </p:cNvPr>
              <p:cNvCxnSpPr>
                <a:cxnSpLocks/>
                <a:stCxn id="12" idx="3"/>
                <a:endCxn id="10" idx="2"/>
              </p:cNvCxnSpPr>
              <p:nvPr/>
            </p:nvCxnSpPr>
            <p:spPr>
              <a:xfrm>
                <a:off x="2196497" y="2176846"/>
                <a:ext cx="2510365" cy="18557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643664C-0B4F-48FD-90BB-FE623CB6DE9D}"/>
                  </a:ext>
                </a:extLst>
              </p:cNvPr>
              <p:cNvCxnSpPr>
                <a:cxnSpLocks/>
                <a:stCxn id="12" idx="3"/>
                <a:endCxn id="11" idx="2"/>
              </p:cNvCxnSpPr>
              <p:nvPr/>
            </p:nvCxnSpPr>
            <p:spPr>
              <a:xfrm>
                <a:off x="2196497" y="2176846"/>
                <a:ext cx="2510364" cy="27531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CB9020-F680-4F66-B32C-E7448CF38270}"/>
                  </a:ext>
                </a:extLst>
              </p:cNvPr>
              <p:cNvCxnSpPr>
                <a:cxnSpLocks/>
                <a:stCxn id="13" idx="3"/>
                <a:endCxn id="5" idx="2"/>
              </p:cNvCxnSpPr>
              <p:nvPr/>
            </p:nvCxnSpPr>
            <p:spPr>
              <a:xfrm flipV="1">
                <a:off x="2196497" y="904727"/>
                <a:ext cx="2510364" cy="22917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AC707E6-AA49-4286-9440-CF4D81C54CD4}"/>
                  </a:ext>
                </a:extLst>
              </p:cNvPr>
              <p:cNvCxnSpPr>
                <a:cxnSpLocks/>
                <a:stCxn id="13" idx="3"/>
                <a:endCxn id="6" idx="2"/>
              </p:cNvCxnSpPr>
              <p:nvPr/>
            </p:nvCxnSpPr>
            <p:spPr>
              <a:xfrm flipV="1">
                <a:off x="2196497" y="1538515"/>
                <a:ext cx="2510364" cy="16579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E824543-7F91-44CF-817A-B5D549CE753C}"/>
                  </a:ext>
                </a:extLst>
              </p:cNvPr>
              <p:cNvCxnSpPr>
                <a:cxnSpLocks/>
                <a:stCxn id="13" idx="3"/>
                <a:endCxn id="7" idx="2"/>
              </p:cNvCxnSpPr>
              <p:nvPr/>
            </p:nvCxnSpPr>
            <p:spPr>
              <a:xfrm flipV="1">
                <a:off x="2196497" y="2155373"/>
                <a:ext cx="2510365" cy="104110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99326FC-E59A-41D2-B144-2ECB6FBC6BC8}"/>
                  </a:ext>
                </a:extLst>
              </p:cNvPr>
              <p:cNvCxnSpPr>
                <a:cxnSpLocks/>
                <a:stCxn id="13" idx="3"/>
                <a:endCxn id="8" idx="2"/>
              </p:cNvCxnSpPr>
              <p:nvPr/>
            </p:nvCxnSpPr>
            <p:spPr>
              <a:xfrm flipV="1">
                <a:off x="2196497" y="2772231"/>
                <a:ext cx="2510365" cy="4242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4EEDE4C-BD67-4469-A4F8-C4395368508F}"/>
                  </a:ext>
                </a:extLst>
              </p:cNvPr>
              <p:cNvCxnSpPr>
                <a:cxnSpLocks/>
                <a:stCxn id="13" idx="3"/>
                <a:endCxn id="9" idx="2"/>
              </p:cNvCxnSpPr>
              <p:nvPr/>
            </p:nvCxnSpPr>
            <p:spPr>
              <a:xfrm>
                <a:off x="2196497" y="3196479"/>
                <a:ext cx="2510364" cy="205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A2984C2-2A76-41DC-BC5B-59883C13CAE8}"/>
                  </a:ext>
                </a:extLst>
              </p:cNvPr>
              <p:cNvCxnSpPr>
                <a:cxnSpLocks/>
                <a:stCxn id="13" idx="3"/>
                <a:endCxn id="10" idx="2"/>
              </p:cNvCxnSpPr>
              <p:nvPr/>
            </p:nvCxnSpPr>
            <p:spPr>
              <a:xfrm>
                <a:off x="2196497" y="3196479"/>
                <a:ext cx="2510365" cy="8360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0FFCA84-7F02-453E-9E12-EC82343E1942}"/>
                  </a:ext>
                </a:extLst>
              </p:cNvPr>
              <p:cNvCxnSpPr>
                <a:cxnSpLocks/>
                <a:stCxn id="13" idx="3"/>
                <a:endCxn id="11" idx="2"/>
              </p:cNvCxnSpPr>
              <p:nvPr/>
            </p:nvCxnSpPr>
            <p:spPr>
              <a:xfrm>
                <a:off x="2196497" y="3196479"/>
                <a:ext cx="2510364" cy="17335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DC1B853-E105-4C7D-BE34-7BD2437BF075}"/>
                  </a:ext>
                </a:extLst>
              </p:cNvPr>
              <p:cNvSpPr/>
              <p:nvPr/>
            </p:nvSpPr>
            <p:spPr>
              <a:xfrm>
                <a:off x="7264398" y="1970474"/>
                <a:ext cx="517677" cy="5346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85DF090-CCF8-4219-930D-777330C726A3}"/>
                  </a:ext>
                </a:extLst>
              </p:cNvPr>
              <p:cNvCxnSpPr>
                <a:cxnSpLocks/>
                <a:stCxn id="42" idx="2"/>
                <a:endCxn id="5" idx="6"/>
              </p:cNvCxnSpPr>
              <p:nvPr/>
            </p:nvCxnSpPr>
            <p:spPr>
              <a:xfrm flipH="1" flipV="1">
                <a:off x="5224538" y="904727"/>
                <a:ext cx="2039860" cy="13330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6CC3FC2-EAFA-4973-925A-B30FE96E49AC}"/>
                  </a:ext>
                </a:extLst>
              </p:cNvPr>
              <p:cNvCxnSpPr>
                <a:cxnSpLocks/>
                <a:stCxn id="6" idx="6"/>
                <a:endCxn id="42" idx="2"/>
              </p:cNvCxnSpPr>
              <p:nvPr/>
            </p:nvCxnSpPr>
            <p:spPr>
              <a:xfrm>
                <a:off x="5224538" y="1538515"/>
                <a:ext cx="2039860" cy="6992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B50E4C6-2EAA-4C25-926D-0AFDED19BD1E}"/>
                  </a:ext>
                </a:extLst>
              </p:cNvPr>
              <p:cNvCxnSpPr>
                <a:cxnSpLocks/>
                <a:stCxn id="7" idx="6"/>
                <a:endCxn id="42" idx="2"/>
              </p:cNvCxnSpPr>
              <p:nvPr/>
            </p:nvCxnSpPr>
            <p:spPr>
              <a:xfrm>
                <a:off x="5224539" y="2155373"/>
                <a:ext cx="2039859" cy="8240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22AB7E-D4EE-4E80-B677-8B9D2624A375}"/>
                  </a:ext>
                </a:extLst>
              </p:cNvPr>
              <p:cNvCxnSpPr>
                <a:cxnSpLocks/>
                <a:stCxn id="8" idx="6"/>
                <a:endCxn id="42" idx="2"/>
              </p:cNvCxnSpPr>
              <p:nvPr/>
            </p:nvCxnSpPr>
            <p:spPr>
              <a:xfrm flipV="1">
                <a:off x="5224539" y="2237779"/>
                <a:ext cx="2039859" cy="5344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89183B1-7AEB-4E04-A3D5-9FA529554028}"/>
                  </a:ext>
                </a:extLst>
              </p:cNvPr>
              <p:cNvCxnSpPr>
                <a:cxnSpLocks/>
                <a:stCxn id="9" idx="6"/>
                <a:endCxn id="42" idx="2"/>
              </p:cNvCxnSpPr>
              <p:nvPr/>
            </p:nvCxnSpPr>
            <p:spPr>
              <a:xfrm flipV="1">
                <a:off x="5224538" y="2237779"/>
                <a:ext cx="2039860" cy="11646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2B4C525-8719-4673-995C-CAD22C8164CB}"/>
                  </a:ext>
                </a:extLst>
              </p:cNvPr>
              <p:cNvCxnSpPr>
                <a:cxnSpLocks/>
                <a:stCxn id="10" idx="6"/>
                <a:endCxn id="42" idx="2"/>
              </p:cNvCxnSpPr>
              <p:nvPr/>
            </p:nvCxnSpPr>
            <p:spPr>
              <a:xfrm flipV="1">
                <a:off x="5224539" y="2237779"/>
                <a:ext cx="2039859" cy="17947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DFE01C5-A949-4FF6-9D44-2B9408384BEB}"/>
                  </a:ext>
                </a:extLst>
              </p:cNvPr>
              <p:cNvCxnSpPr>
                <a:cxnSpLocks/>
                <a:stCxn id="11" idx="6"/>
                <a:endCxn id="42" idx="2"/>
              </p:cNvCxnSpPr>
              <p:nvPr/>
            </p:nvCxnSpPr>
            <p:spPr>
              <a:xfrm flipV="1">
                <a:off x="5224538" y="2237779"/>
                <a:ext cx="2039860" cy="26922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54A1898-521F-441E-989C-F845953D5FB9}"/>
                  </a:ext>
                </a:extLst>
              </p:cNvPr>
              <p:cNvSpPr/>
              <p:nvPr/>
            </p:nvSpPr>
            <p:spPr>
              <a:xfrm>
                <a:off x="4776405" y="4299860"/>
                <a:ext cx="420915" cy="2745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3A05F37-9C96-4AE6-87C5-3F2CC6FF3CD6}"/>
                </a:ext>
              </a:extLst>
            </p:cNvPr>
            <p:cNvSpPr/>
            <p:nvPr/>
          </p:nvSpPr>
          <p:spPr>
            <a:xfrm>
              <a:off x="8449729" y="3578382"/>
              <a:ext cx="517677" cy="5346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E389DA-49A5-45FA-A36D-53E6D6F06941}"/>
              </a:ext>
            </a:extLst>
          </p:cNvPr>
          <p:cNvCxnSpPr>
            <a:cxnSpLocks/>
            <a:stCxn id="68" idx="2"/>
            <a:endCxn id="5" idx="6"/>
          </p:cNvCxnSpPr>
          <p:nvPr/>
        </p:nvCxnSpPr>
        <p:spPr>
          <a:xfrm flipH="1" flipV="1">
            <a:off x="6409870" y="1553935"/>
            <a:ext cx="2039859" cy="22917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7F81A17-52C0-48F1-AB09-FEB5745F1791}"/>
              </a:ext>
            </a:extLst>
          </p:cNvPr>
          <p:cNvCxnSpPr>
            <a:cxnSpLocks/>
            <a:stCxn id="6" idx="6"/>
            <a:endCxn id="68" idx="2"/>
          </p:cNvCxnSpPr>
          <p:nvPr/>
        </p:nvCxnSpPr>
        <p:spPr>
          <a:xfrm>
            <a:off x="6409870" y="2187723"/>
            <a:ext cx="2039859" cy="16579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2C7133F-EFA5-4C7F-AA25-C3E61AE98554}"/>
              </a:ext>
            </a:extLst>
          </p:cNvPr>
          <p:cNvCxnSpPr>
            <a:cxnSpLocks/>
            <a:stCxn id="7" idx="6"/>
            <a:endCxn id="68" idx="2"/>
          </p:cNvCxnSpPr>
          <p:nvPr/>
        </p:nvCxnSpPr>
        <p:spPr>
          <a:xfrm>
            <a:off x="6409871" y="2804581"/>
            <a:ext cx="2039858" cy="10411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564AD1B-6659-45DD-A44A-97BD123AE03C}"/>
              </a:ext>
            </a:extLst>
          </p:cNvPr>
          <p:cNvCxnSpPr>
            <a:cxnSpLocks/>
            <a:stCxn id="8" idx="6"/>
            <a:endCxn id="68" idx="2"/>
          </p:cNvCxnSpPr>
          <p:nvPr/>
        </p:nvCxnSpPr>
        <p:spPr>
          <a:xfrm>
            <a:off x="6409871" y="3421439"/>
            <a:ext cx="2039858" cy="4242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0FB95D-AFDE-4369-ABB3-AFDBF41E3326}"/>
              </a:ext>
            </a:extLst>
          </p:cNvPr>
          <p:cNvCxnSpPr>
            <a:cxnSpLocks/>
            <a:stCxn id="9" idx="6"/>
            <a:endCxn id="68" idx="2"/>
          </p:cNvCxnSpPr>
          <p:nvPr/>
        </p:nvCxnSpPr>
        <p:spPr>
          <a:xfrm flipV="1">
            <a:off x="6409870" y="3845687"/>
            <a:ext cx="2039859" cy="2059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887319-2F86-41B0-B6C1-02425C99EDDC}"/>
              </a:ext>
            </a:extLst>
          </p:cNvPr>
          <p:cNvCxnSpPr>
            <a:cxnSpLocks/>
            <a:stCxn id="10" idx="6"/>
            <a:endCxn id="68" idx="2"/>
          </p:cNvCxnSpPr>
          <p:nvPr/>
        </p:nvCxnSpPr>
        <p:spPr>
          <a:xfrm flipV="1">
            <a:off x="6409871" y="3845687"/>
            <a:ext cx="2039858" cy="8360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290079E-F046-4F07-9A6B-06CE75F8209E}"/>
              </a:ext>
            </a:extLst>
          </p:cNvPr>
          <p:cNvCxnSpPr>
            <a:cxnSpLocks/>
            <a:stCxn id="11" idx="6"/>
            <a:endCxn id="68" idx="2"/>
          </p:cNvCxnSpPr>
          <p:nvPr/>
        </p:nvCxnSpPr>
        <p:spPr>
          <a:xfrm flipV="1">
            <a:off x="6409870" y="3845687"/>
            <a:ext cx="2039859" cy="1733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007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Defining the Generator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90D44-7F36-445A-9B79-6AC67342F83D}"/>
              </a:ext>
            </a:extLst>
          </p:cNvPr>
          <p:cNvSpPr txBox="1"/>
          <p:nvPr/>
        </p:nvSpPr>
        <p:spPr>
          <a:xfrm>
            <a:off x="565982" y="1087272"/>
            <a:ext cx="112147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The first step is to understand how we are generating values and using the latent space as input to the Generator</a:t>
            </a:r>
          </a:p>
          <a:p>
            <a:r>
              <a:rPr lang="en-US" i="1"/>
              <a:t>We can generate the “latent points” that will act as input for the Generator</a:t>
            </a:r>
          </a:p>
          <a:p>
            <a:endParaRPr lang="en-US" i="1"/>
          </a:p>
          <a:p>
            <a:r>
              <a:rPr lang="en-US" i="1"/>
              <a:t>These generated points are fed into the generator and used to create the synthetic 2-element vector</a:t>
            </a:r>
          </a:p>
          <a:p>
            <a:r>
              <a:rPr lang="en-US" i="1"/>
              <a:t>Since we have not initiated training, the results are not useful, but illustrate the process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A1C3E-3982-4BB4-B8EE-2F447833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82" y="4401602"/>
            <a:ext cx="4384474" cy="944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DCDB2-3189-4A46-88F6-11B52A0E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81" y="3193507"/>
            <a:ext cx="5540619" cy="955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1153D3-2E51-45F5-9308-D2182C312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025" y="2708533"/>
            <a:ext cx="4217578" cy="321238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7F34F62-2F43-40B0-90C5-BE4E182D034C}"/>
              </a:ext>
            </a:extLst>
          </p:cNvPr>
          <p:cNvSpPr/>
          <p:nvPr/>
        </p:nvSpPr>
        <p:spPr>
          <a:xfrm>
            <a:off x="6237108" y="3445268"/>
            <a:ext cx="892629" cy="4517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B99CA58-74E9-4EB0-9701-A2E087CA0D3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50456" y="3715657"/>
            <a:ext cx="347258" cy="1158119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36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Training the Generator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90D44-7F36-445A-9B79-6AC67342F83D}"/>
              </a:ext>
            </a:extLst>
          </p:cNvPr>
          <p:cNvSpPr txBox="1"/>
          <p:nvPr/>
        </p:nvSpPr>
        <p:spPr>
          <a:xfrm>
            <a:off x="565983" y="1087272"/>
            <a:ext cx="84231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Now that we understand how a Generator synthesizes the “fake” samples, lets explore how to train and improve the performance of the generator!</a:t>
            </a:r>
          </a:p>
          <a:p>
            <a:endParaRPr lang="en-US" i="1"/>
          </a:p>
          <a:p>
            <a:endParaRPr lang="en-US" i="1"/>
          </a:p>
          <a:p>
            <a:r>
              <a:rPr lang="en-US" i="1"/>
              <a:t>We know that the weights are updated based on the performance of the discriminator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If the discriminator is good at identifying Real/Fake images, the generator is updated more via a larger error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If the discriminator is not performing well, the weights are updated less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7F9FE4CB-F1CB-4CE4-9858-786291AA3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33" y="230109"/>
            <a:ext cx="3067498" cy="30674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82AC9E-F348-4D98-8AEE-FDD3925E1A1B}"/>
              </a:ext>
            </a:extLst>
          </p:cNvPr>
          <p:cNvSpPr txBox="1"/>
          <p:nvPr/>
        </p:nvSpPr>
        <p:spPr>
          <a:xfrm>
            <a:off x="498250" y="3831571"/>
            <a:ext cx="10953522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The simplest and most effective method of combining these two models is by defining a parent model that encapsulates both the generator and discriminator</a:t>
            </a:r>
          </a:p>
          <a:p>
            <a:endParaRPr lang="en-US" i="1"/>
          </a:p>
          <a:p>
            <a:r>
              <a:rPr lang="en-US" i="1"/>
              <a:t>This is not an entirely new model; it is rather a combination of the two models we have just defined…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/>
              <a:t>The discriminator only cares if images or real or fake, so generator is not needed to train discriminator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The generator only cares about the performance of the discriminator about the fake images</a:t>
            </a:r>
          </a:p>
        </p:txBody>
      </p:sp>
    </p:spTree>
    <p:extLst>
      <p:ext uri="{BB962C8B-B14F-4D97-AF65-F5344CB8AC3E}">
        <p14:creationId xmlns:p14="http://schemas.microsoft.com/office/powerpoint/2010/main" val="675161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1C089-27F2-41DE-87A9-9051F66C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A48F42-74A4-451B-8030-3BCF9AAB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Training the Generator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4AA0E-0ECD-4084-BAF5-03AF8353BF7D}"/>
              </a:ext>
            </a:extLst>
          </p:cNvPr>
          <p:cNvSpPr txBox="1"/>
          <p:nvPr/>
        </p:nvSpPr>
        <p:spPr>
          <a:xfrm>
            <a:off x="565983" y="1087272"/>
            <a:ext cx="112583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When training the generator via this subsumed GAN model, there is one more important feature:</a:t>
            </a:r>
          </a:p>
          <a:p>
            <a:r>
              <a:rPr lang="en-US" b="1" i="1" u="sng"/>
              <a:t>Mark the generated samples as real (class = 1). </a:t>
            </a:r>
          </a:p>
          <a:p>
            <a:endParaRPr lang="en-US" i="1"/>
          </a:p>
          <a:p>
            <a:r>
              <a:rPr lang="en-US" i="1"/>
              <a:t>The discriminator is evaluating the realness of an image. So, when this image is passed to the discriminator as a real image, it is probable that it will predict a low confidence (0.3 or 0.5) for the “realness” of a fake image (initially)</a:t>
            </a:r>
          </a:p>
          <a:p>
            <a:endParaRPr lang="en-US" i="1"/>
          </a:p>
          <a:p>
            <a:r>
              <a:rPr lang="en-US" i="1"/>
              <a:t>The backpropagation process used to update the model weights will see this as a large error and will update the model weights (i.e. only the weights in the generator) to correct for this error.</a:t>
            </a:r>
          </a:p>
          <a:p>
            <a:endParaRPr lang="en-US" i="1"/>
          </a:p>
          <a:p>
            <a:r>
              <a:rPr lang="en-US" i="1"/>
              <a:t>This in turn will make the generator better at generating plausible fake samples.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0809D-97D2-45C0-BC53-FE48A502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272" y="4134708"/>
            <a:ext cx="2001437" cy="857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11C01-B4C3-4CB0-A191-69116D88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573" y="5266611"/>
            <a:ext cx="2045306" cy="10171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FBB1FA-1A8A-496E-BB31-199E530503A9}"/>
              </a:ext>
            </a:extLst>
          </p:cNvPr>
          <p:cNvSpPr/>
          <p:nvPr/>
        </p:nvSpPr>
        <p:spPr>
          <a:xfrm>
            <a:off x="1236602" y="5279304"/>
            <a:ext cx="1369181" cy="991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70C97E-09CC-4F76-99CA-5214D8732F5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2605783" y="5775209"/>
            <a:ext cx="7407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BD9A7-673B-4C10-861D-36BBDB5A5691}"/>
              </a:ext>
            </a:extLst>
          </p:cNvPr>
          <p:cNvSpPr/>
          <p:nvPr/>
        </p:nvSpPr>
        <p:spPr>
          <a:xfrm>
            <a:off x="7279355" y="4709970"/>
            <a:ext cx="1468186" cy="991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Discriminator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91673-1E6B-4603-925F-58F435E8BEF8}"/>
              </a:ext>
            </a:extLst>
          </p:cNvPr>
          <p:cNvSpPr txBox="1"/>
          <p:nvPr/>
        </p:nvSpPr>
        <p:spPr>
          <a:xfrm>
            <a:off x="3956703" y="4963522"/>
            <a:ext cx="10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Class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1574E-7CF8-42E0-83E2-9C565043991B}"/>
              </a:ext>
            </a:extLst>
          </p:cNvPr>
          <p:cNvSpPr txBox="1"/>
          <p:nvPr/>
        </p:nvSpPr>
        <p:spPr>
          <a:xfrm>
            <a:off x="3894770" y="6145719"/>
            <a:ext cx="10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Class =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416E23-89C4-478A-8C03-E8541E76146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501709" y="4563588"/>
            <a:ext cx="1777646" cy="4656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770BFD-33CE-4B35-9244-1E9D2B43D53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91879" y="5367922"/>
            <a:ext cx="1893039" cy="4072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044956-2613-472E-8EA5-F6F90E0FF07B}"/>
              </a:ext>
            </a:extLst>
          </p:cNvPr>
          <p:cNvCxnSpPr>
            <a:cxnSpLocks/>
          </p:cNvCxnSpPr>
          <p:nvPr/>
        </p:nvCxnSpPr>
        <p:spPr>
          <a:xfrm flipV="1">
            <a:off x="8747541" y="4789768"/>
            <a:ext cx="701259" cy="1737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6E3D91-9ECD-423C-A477-32C01FCA3A0F}"/>
              </a:ext>
            </a:extLst>
          </p:cNvPr>
          <p:cNvCxnSpPr>
            <a:cxnSpLocks/>
          </p:cNvCxnSpPr>
          <p:nvPr/>
        </p:nvCxnSpPr>
        <p:spPr>
          <a:xfrm>
            <a:off x="8736655" y="5430399"/>
            <a:ext cx="712145" cy="2108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677E3A-8AC8-4DE8-86FD-E8F61AB7834E}"/>
              </a:ext>
            </a:extLst>
          </p:cNvPr>
          <p:cNvSpPr txBox="1"/>
          <p:nvPr/>
        </p:nvSpPr>
        <p:spPr>
          <a:xfrm>
            <a:off x="9448800" y="4112562"/>
            <a:ext cx="171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Realness = 0.96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82C0E5-6D14-4008-B988-2B0AE7B8B959}"/>
              </a:ext>
            </a:extLst>
          </p:cNvPr>
          <p:cNvSpPr txBox="1"/>
          <p:nvPr/>
        </p:nvSpPr>
        <p:spPr>
          <a:xfrm>
            <a:off x="9448799" y="5043616"/>
            <a:ext cx="171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Realness = 0.13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978964E-13D1-4103-BE6E-1E378E18D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531" y="4481894"/>
            <a:ext cx="1088572" cy="4665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4AD750-58FD-41DD-A19F-4D1C4552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531" y="5387003"/>
            <a:ext cx="1089038" cy="541613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E95B7AB-35E8-4E8E-ACDD-3CA8141BC8C0}"/>
              </a:ext>
            </a:extLst>
          </p:cNvPr>
          <p:cNvCxnSpPr>
            <a:stCxn id="33" idx="2"/>
            <a:endCxn id="9" idx="2"/>
          </p:cNvCxnSpPr>
          <p:nvPr/>
        </p:nvCxnSpPr>
        <p:spPr>
          <a:xfrm rot="5400000">
            <a:off x="5863373" y="1986437"/>
            <a:ext cx="342498" cy="8226857"/>
          </a:xfrm>
          <a:prstGeom prst="bentConnector3">
            <a:avLst>
              <a:gd name="adj1" fmla="val 223249"/>
            </a:avLst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BDB0679-00DA-49D0-B4AC-9B7DFD8E7C90}"/>
              </a:ext>
            </a:extLst>
          </p:cNvPr>
          <p:cNvSpPr txBox="1"/>
          <p:nvPr/>
        </p:nvSpPr>
        <p:spPr>
          <a:xfrm>
            <a:off x="7145305" y="6265823"/>
            <a:ext cx="218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Large Error Gradient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3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592B-FB75-4965-8594-DA2A87F4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8B72E5-7F3B-451F-A06D-45653A59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Training the Generator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C3882-63DC-4A10-8A2E-CF80E2A2C763}"/>
              </a:ext>
            </a:extLst>
          </p:cNvPr>
          <p:cNvSpPr txBox="1"/>
          <p:nvPr/>
        </p:nvSpPr>
        <p:spPr>
          <a:xfrm>
            <a:off x="565983" y="1087272"/>
            <a:ext cx="11258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We create a function hat we use to define the parent GAN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This leverages the already defined generator and discriminator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It combines these two functions into a logical third model</a:t>
            </a:r>
          </a:p>
          <a:p>
            <a:endParaRPr lang="en-US" i="1"/>
          </a:p>
          <a:p>
            <a:r>
              <a:rPr lang="en-US" i="1"/>
              <a:t>The weights for the discriminator within the GAN are marked as trainable = False </a:t>
            </a:r>
          </a:p>
          <a:p>
            <a:r>
              <a:rPr lang="en-US" i="1"/>
              <a:t>This means the weights cannot be changed in the complied GAN model</a:t>
            </a:r>
          </a:p>
          <a:p>
            <a:endParaRPr lang="en-US" i="1"/>
          </a:p>
          <a:p>
            <a:r>
              <a:rPr lang="en-US" i="1"/>
              <a:t>The GAN model uses the same binary-cross entropy and adam SGD used in the discriminator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BAA799-5BBE-4400-A792-7105CBEB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72" y="4010779"/>
            <a:ext cx="7157515" cy="17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1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8EBAC-61DF-4015-A232-5BE585FA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0D67AF-0A0E-4E1B-A43E-610871D737BF}"/>
              </a:ext>
            </a:extLst>
          </p:cNvPr>
          <p:cNvSpPr txBox="1">
            <a:spLocks/>
          </p:cNvSpPr>
          <p:nvPr/>
        </p:nvSpPr>
        <p:spPr>
          <a:xfrm>
            <a:off x="154674" y="31845"/>
            <a:ext cx="12037325" cy="105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Training the Generator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58935-7EDF-46E6-908B-164F97FBFF23}"/>
              </a:ext>
            </a:extLst>
          </p:cNvPr>
          <p:cNvSpPr txBox="1"/>
          <p:nvPr/>
        </p:nvSpPr>
        <p:spPr>
          <a:xfrm>
            <a:off x="904724" y="1087272"/>
            <a:ext cx="9148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Before this, we must first update the discriminator model with the real and fake images, and then update the generator via the parent model. So, we can define a function for training both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3B380-3897-4374-826A-35F7F053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21" y="3008894"/>
            <a:ext cx="6996648" cy="27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B54F2-2F7A-4588-A520-A9D7A2EC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69E9AA-8863-4E56-8D01-C67C1995C997}"/>
              </a:ext>
            </a:extLst>
          </p:cNvPr>
          <p:cNvSpPr txBox="1">
            <a:spLocks/>
          </p:cNvSpPr>
          <p:nvPr/>
        </p:nvSpPr>
        <p:spPr>
          <a:xfrm>
            <a:off x="154674" y="31845"/>
            <a:ext cx="12037325" cy="105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Evaluating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8CFB1-DA3C-403E-8D21-D47626CBE6E8}"/>
              </a:ext>
            </a:extLst>
          </p:cNvPr>
          <p:cNvSpPr txBox="1"/>
          <p:nvPr/>
        </p:nvSpPr>
        <p:spPr>
          <a:xfrm>
            <a:off x="821267" y="934739"/>
            <a:ext cx="87726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Generally speaking, there are really very few objective ways of evaluating the performance of a GAN… </a:t>
            </a:r>
          </a:p>
          <a:p>
            <a:endParaRPr lang="en-US"/>
          </a:p>
          <a:p>
            <a:r>
              <a:rPr lang="en-US"/>
              <a:t>For GANS, generating synthetic images has both a subjective and objective importance. Images have to look real as well as fool the discriminator. Traditionally, the appearance of the generated image is a good evaluation of the performance of the model. </a:t>
            </a:r>
          </a:p>
          <a:p>
            <a:endParaRPr lang="en-US"/>
          </a:p>
          <a:p>
            <a:r>
              <a:rPr lang="en-US"/>
              <a:t>The Objective of the Generator is to cause the discriminator to only be able to achieve a classification score of about 50% accuracy when predicting real from fake examples</a:t>
            </a:r>
          </a:p>
          <a:p>
            <a:endParaRPr lang="en-US"/>
          </a:p>
          <a:p>
            <a:r>
              <a:rPr lang="en-US"/>
              <a:t>The author gauges the performance of the overall GAN, Generator v. discriminator, through evaluating how closely the generated points match the curve of the real 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F61E8-505C-4C73-BE02-1B7E15A2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67" y="4705478"/>
            <a:ext cx="10122352" cy="15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9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417BB-29B4-4717-BBF1-16717D86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04FC3-9FFC-48A4-AC7D-2AA8F8CD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78" y="1477921"/>
            <a:ext cx="4815748" cy="3689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BA39C-6AE9-42D3-9611-A1DF531D8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116" y="1477921"/>
            <a:ext cx="4958869" cy="35465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C185FB-3C57-4740-9655-42D8779C571A}"/>
              </a:ext>
            </a:extLst>
          </p:cNvPr>
          <p:cNvSpPr txBox="1">
            <a:spLocks/>
          </p:cNvSpPr>
          <p:nvPr/>
        </p:nvSpPr>
        <p:spPr>
          <a:xfrm>
            <a:off x="154674" y="31845"/>
            <a:ext cx="12037325" cy="105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Evaluating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8239D-3E7C-4C00-85CA-34CB5DAA5E96}"/>
              </a:ext>
            </a:extLst>
          </p:cNvPr>
          <p:cNvSpPr txBox="1"/>
          <p:nvPr/>
        </p:nvSpPr>
        <p:spPr>
          <a:xfrm>
            <a:off x="1277257" y="5188403"/>
            <a:ext cx="35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After 2000 Epochs of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C5B0A-F162-499E-81CA-0A0E8C36D865}"/>
              </a:ext>
            </a:extLst>
          </p:cNvPr>
          <p:cNvSpPr txBox="1"/>
          <p:nvPr/>
        </p:nvSpPr>
        <p:spPr>
          <a:xfrm>
            <a:off x="7399867" y="5167086"/>
            <a:ext cx="35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After 10,000 Epochs of Training</a:t>
            </a:r>
          </a:p>
        </p:txBody>
      </p:sp>
    </p:spTree>
    <p:extLst>
      <p:ext uri="{BB962C8B-B14F-4D97-AF65-F5344CB8AC3E}">
        <p14:creationId xmlns:p14="http://schemas.microsoft.com/office/powerpoint/2010/main" val="167777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Review: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8B405-786A-4952-911E-24FCD64A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034" y="443059"/>
            <a:ext cx="5610225" cy="55898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C9E15A-20C7-46B0-B2DA-686923C75236}"/>
              </a:ext>
            </a:extLst>
          </p:cNvPr>
          <p:cNvSpPr/>
          <p:nvPr/>
        </p:nvSpPr>
        <p:spPr>
          <a:xfrm>
            <a:off x="9235440" y="1383030"/>
            <a:ext cx="960120" cy="868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B6305FC-7A0B-4CC7-9030-F050DA55CF9E}"/>
              </a:ext>
            </a:extLst>
          </p:cNvPr>
          <p:cNvCxnSpPr>
            <a:cxnSpLocks/>
          </p:cNvCxnSpPr>
          <p:nvPr/>
        </p:nvCxnSpPr>
        <p:spPr>
          <a:xfrm flipH="1" flipV="1">
            <a:off x="7285401" y="1603989"/>
            <a:ext cx="1051560" cy="3420428"/>
          </a:xfrm>
          <a:prstGeom prst="bentConnector3">
            <a:avLst>
              <a:gd name="adj1" fmla="val -6956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DA2E2-134F-477E-9E6D-A7418291B55F}"/>
              </a:ext>
            </a:extLst>
          </p:cNvPr>
          <p:cNvSpPr/>
          <p:nvPr/>
        </p:nvSpPr>
        <p:spPr>
          <a:xfrm>
            <a:off x="6366510" y="4166235"/>
            <a:ext cx="4880610" cy="2143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F2CE29-94C5-4E2E-8C6D-BF9036CD2C40}"/>
              </a:ext>
            </a:extLst>
          </p:cNvPr>
          <p:cNvSpPr/>
          <p:nvPr/>
        </p:nvSpPr>
        <p:spPr>
          <a:xfrm>
            <a:off x="3378034" y="1882094"/>
            <a:ext cx="1390652" cy="27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>
                <a:solidFill>
                  <a:schemeClr val="tx1"/>
                </a:solidFill>
              </a:rPr>
              <a:t>Latent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868C3-E9EB-4356-80D6-CA94971231D6}"/>
              </a:ext>
            </a:extLst>
          </p:cNvPr>
          <p:cNvSpPr txBox="1"/>
          <p:nvPr/>
        </p:nvSpPr>
        <p:spPr>
          <a:xfrm>
            <a:off x="4586939" y="6032883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Generation Process for GANs</a:t>
            </a:r>
          </a:p>
        </p:txBody>
      </p:sp>
    </p:spTree>
    <p:extLst>
      <p:ext uri="{BB962C8B-B14F-4D97-AF65-F5344CB8AC3E}">
        <p14:creationId xmlns:p14="http://schemas.microsoft.com/office/powerpoint/2010/main" val="938148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CD3A8-575B-4121-B427-7995D3DA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A4E6B-CA6C-433A-B978-ABB3AB17AD05}"/>
              </a:ext>
            </a:extLst>
          </p:cNvPr>
          <p:cNvSpPr txBox="1"/>
          <p:nvPr/>
        </p:nvSpPr>
        <p:spPr>
          <a:xfrm>
            <a:off x="2128761" y="4180114"/>
            <a:ext cx="8195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/>
              <a:t>That was a lot of code, lets look at the full python file!</a:t>
            </a:r>
          </a:p>
        </p:txBody>
      </p:sp>
      <p:pic>
        <p:nvPicPr>
          <p:cNvPr id="7" name="Picture 6" descr="A monkey sitting on a computer&#10;&#10;Description automatically generated">
            <a:extLst>
              <a:ext uri="{FF2B5EF4-FFF2-40B4-BE49-F238E27FC236}">
                <a16:creationId xmlns:a16="http://schemas.microsoft.com/office/drawing/2014/main" id="{9C60F6C1-2E56-4B67-A8FF-73E8FED8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20" y="645838"/>
            <a:ext cx="5960533" cy="33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5B19-2DCC-4FB6-AD16-A987A2E6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0B296-4EE0-43E3-ADC2-308A21740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0DA59-68F9-4108-BFA2-AE4BE5E9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Review: GAN Loss Function and Training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0FA52-69E1-47E9-97F6-0CEF3BB4E615}"/>
                  </a:ext>
                </a:extLst>
              </p:cNvPr>
              <p:cNvSpPr txBox="1"/>
              <p:nvPr/>
            </p:nvSpPr>
            <p:spPr>
              <a:xfrm>
                <a:off x="723330" y="1087272"/>
                <a:ext cx="4535939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/>
                  <a:t>Understanding the </a:t>
                </a:r>
                <a:r>
                  <a:rPr lang="en-US" b="1" i="1"/>
                  <a:t>stochastic gradient descent</a:t>
                </a:r>
                <a:r>
                  <a:rPr lang="en-US" i="1"/>
                  <a:t> will allow you to design better NN architecture and pick the best loss function.</a:t>
                </a:r>
              </a:p>
              <a:p>
                <a:endParaRPr lang="en-US" i="1"/>
              </a:p>
              <a:p>
                <a:r>
                  <a:rPr lang="en-US" b="1" i="1"/>
                  <a:t>Symbols:</a:t>
                </a:r>
              </a:p>
              <a:p>
                <a:r>
                  <a:rPr lang="en-US" i="1"/>
                  <a:t>m = Minibatch size</a:t>
                </a:r>
              </a:p>
              <a:p>
                <a:r>
                  <a:rPr lang="en-US" i="1"/>
                  <a:t>D = Loss function (cross-entropy)</a:t>
                </a:r>
              </a:p>
              <a:p>
                <a:r>
                  <a:rPr lang="en-US" i="1"/>
                  <a:t>G = Activation function (sigmoid)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/>
                  <a:t>= Data input to Generator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/>
                  <a:t>= Generated Image (fake)</a:t>
                </a:r>
              </a:p>
              <a:p>
                <a:endParaRPr lang="en-US" i="1"/>
              </a:p>
              <a:p>
                <a:r>
                  <a:rPr lang="en-US" i="1"/>
                  <a:t>The </a:t>
                </a:r>
                <a:r>
                  <a:rPr lang="en-US" b="1" i="1"/>
                  <a:t>discriminator </a:t>
                </a:r>
                <a:r>
                  <a:rPr lang="en-US" i="1"/>
                  <a:t>model uses log probability multiplication to determine the loss function. Which means gradient </a:t>
                </a:r>
                <a:r>
                  <a:rPr lang="en-US" b="1" i="1"/>
                  <a:t>ascent</a:t>
                </a:r>
                <a:r>
                  <a:rPr lang="en-US" i="1"/>
                  <a:t> is used instead.</a:t>
                </a:r>
              </a:p>
              <a:p>
                <a:endParaRPr lang="en-US" i="1"/>
              </a:p>
              <a:p>
                <a:r>
                  <a:rPr lang="en-US" b="1" i="1"/>
                  <a:t>Discriminator</a:t>
                </a:r>
                <a:r>
                  <a:rPr lang="en-US" i="1"/>
                  <a:t> is trained </a:t>
                </a:r>
                <a:r>
                  <a:rPr lang="en-US" b="1" i="1"/>
                  <a:t>multiple times </a:t>
                </a:r>
                <a:r>
                  <a:rPr lang="en-US" i="1"/>
                  <a:t>compared to the </a:t>
                </a:r>
                <a:r>
                  <a:rPr lang="en-US" b="1" i="1"/>
                  <a:t>Generator</a:t>
                </a:r>
                <a:r>
                  <a:rPr lang="en-US" i="1"/>
                  <a:t> model, which requires the recommended implementation of some </a:t>
                </a:r>
                <a:r>
                  <a:rPr lang="en-US" b="1" i="1"/>
                  <a:t>handicaps (Hacks)</a:t>
                </a:r>
                <a:r>
                  <a:rPr lang="en-US" i="1"/>
                  <a:t> on the Discriminator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0FA52-69E1-47E9-97F6-0CEF3BB4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0" y="1087272"/>
                <a:ext cx="4535939" cy="5355312"/>
              </a:xfrm>
              <a:prstGeom prst="rect">
                <a:avLst/>
              </a:prstGeom>
              <a:blipFill>
                <a:blip r:embed="rId3"/>
                <a:stretch>
                  <a:fillRect l="-1210" t="-569" r="-1075" b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9AB7FF7-9637-49AD-86B8-DD1185447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842" y="5360175"/>
            <a:ext cx="3181794" cy="562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164DF-CCE9-4602-84FE-85FB837B5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200" y="2127042"/>
            <a:ext cx="1857634" cy="39058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1ADC5E76-FB90-4892-9A3B-DB20C6564EE2}"/>
              </a:ext>
            </a:extLst>
          </p:cNvPr>
          <p:cNvSpPr/>
          <p:nvPr/>
        </p:nvSpPr>
        <p:spPr>
          <a:xfrm rot="10800000">
            <a:off x="9728621" y="5770093"/>
            <a:ext cx="149631" cy="4735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4CBE8-77EF-4F95-A878-A37B06238E62}"/>
              </a:ext>
            </a:extLst>
          </p:cNvPr>
          <p:cNvSpPr txBox="1"/>
          <p:nvPr/>
        </p:nvSpPr>
        <p:spPr>
          <a:xfrm>
            <a:off x="7894359" y="4364791"/>
            <a:ext cx="244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/>
              <a:t>Discriminator Model:</a:t>
            </a:r>
            <a:endParaRPr 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3926D-06D1-42D8-9159-559BBA48AB7A}"/>
              </a:ext>
            </a:extLst>
          </p:cNvPr>
          <p:cNvSpPr txBox="1"/>
          <p:nvPr/>
        </p:nvSpPr>
        <p:spPr>
          <a:xfrm flipH="1">
            <a:off x="7851908" y="1595619"/>
            <a:ext cx="2539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/>
              <a:t>Generative Model: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562351-5350-4C45-8EC2-690AAEA134EC}"/>
              </a:ext>
            </a:extLst>
          </p:cNvPr>
          <p:cNvSpPr txBox="1"/>
          <p:nvPr/>
        </p:nvSpPr>
        <p:spPr>
          <a:xfrm>
            <a:off x="7238464" y="6235469"/>
            <a:ext cx="4535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What the model learned from the real data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30E14-A335-4AC2-B30C-74BAA5F1E356}"/>
              </a:ext>
            </a:extLst>
          </p:cNvPr>
          <p:cNvSpPr txBox="1"/>
          <p:nvPr/>
        </p:nvSpPr>
        <p:spPr>
          <a:xfrm>
            <a:off x="5531304" y="4709608"/>
            <a:ext cx="7180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Was the model fooled by the generative model (gradient/non-binary)</a:t>
            </a:r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9F69591-FBF4-4DEC-98E6-1F0352AE3AB8}"/>
              </a:ext>
            </a:extLst>
          </p:cNvPr>
          <p:cNvSpPr/>
          <p:nvPr/>
        </p:nvSpPr>
        <p:spPr>
          <a:xfrm>
            <a:off x="8379223" y="5034262"/>
            <a:ext cx="149631" cy="4735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4D8A4D-FDFB-465D-B1E2-119BD54F85EF}"/>
              </a:ext>
            </a:extLst>
          </p:cNvPr>
          <p:cNvSpPr/>
          <p:nvPr/>
        </p:nvSpPr>
        <p:spPr>
          <a:xfrm rot="10800000">
            <a:off x="9046862" y="2451225"/>
            <a:ext cx="149631" cy="4735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680951-C234-48A0-8648-FC00F3A11995}"/>
              </a:ext>
            </a:extLst>
          </p:cNvPr>
          <p:cNvSpPr txBox="1"/>
          <p:nvPr/>
        </p:nvSpPr>
        <p:spPr>
          <a:xfrm>
            <a:off x="5660967" y="2911220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Did the generative model successfully fool the discriminator model.</a:t>
            </a:r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67916E-3115-4903-B104-CA2ADF8AE5FD}"/>
              </a:ext>
            </a:extLst>
          </p:cNvPr>
          <p:cNvCxnSpPr>
            <a:cxnSpLocks/>
          </p:cNvCxnSpPr>
          <p:nvPr/>
        </p:nvCxnSpPr>
        <p:spPr>
          <a:xfrm flipH="1">
            <a:off x="5445933" y="1125175"/>
            <a:ext cx="20514" cy="5279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77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Meeting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37844" y="1135652"/>
            <a:ext cx="873998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/>
              <a:t>The Overview of generating a simple GAN is divided into 5 Subsections + 1 complete example of training the GAN</a:t>
            </a:r>
          </a:p>
          <a:p>
            <a:endParaRPr lang="en-US" sz="2000" i="1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i="1"/>
              <a:t>Choosing a One-Dimensional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i="1"/>
              <a:t>Defining and Training the Discriminator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i="1"/>
              <a:t>Defining the Generator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i="1"/>
              <a:t>Training the Generator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i="1"/>
              <a:t>Evaluating the Model Performance</a:t>
            </a:r>
          </a:p>
          <a:p>
            <a:r>
              <a:rPr lang="en-US" sz="2000" b="1" i="1"/>
              <a:t>		+</a:t>
            </a:r>
          </a:p>
          <a:p>
            <a:r>
              <a:rPr lang="en-US" sz="2000" b="1" i="1"/>
              <a:t>	Full Application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187253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Selecting a One-Dimensional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0FA52-69E1-47E9-97F6-0CEF3BB4E615}"/>
                  </a:ext>
                </a:extLst>
              </p:cNvPr>
              <p:cNvSpPr txBox="1"/>
              <p:nvPr/>
            </p:nvSpPr>
            <p:spPr>
              <a:xfrm>
                <a:off x="723330" y="1087272"/>
                <a:ext cx="6678956" cy="350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/>
                  <a:t>For this example, we are illustrating a </a:t>
                </a:r>
                <a:r>
                  <a:rPr lang="en-US" b="1" i="1" u="sng"/>
                  <a:t>VERY</a:t>
                </a:r>
                <a:r>
                  <a:rPr lang="en-US" i="1"/>
                  <a:t> simple GAN that is generating and discriminating between one dimensional real and fake outputs.  </a:t>
                </a:r>
              </a:p>
              <a:p>
                <a:endParaRPr lang="en-US" i="1"/>
              </a:p>
              <a:p>
                <a:r>
                  <a:rPr lang="en-US" b="1" i="1"/>
                  <a:t>First we have to define a function for generating sample real values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i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/>
                  <a:t>x = inputs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/>
                  <a:t>y = outputs from function</a:t>
                </a:r>
              </a:p>
              <a:p>
                <a:endParaRPr lang="en-US" i="1"/>
              </a:p>
              <a:p>
                <a:r>
                  <a:rPr lang="en-US" i="1"/>
                  <a:t>We chose a simple function so we can better understand how the GAN is behaving…</a:t>
                </a:r>
                <a:endParaRPr lang="en-US" b="1" i="1"/>
              </a:p>
              <a:p>
                <a:endParaRPr lang="en-US" i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0FA52-69E1-47E9-97F6-0CEF3BB4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0" y="1087272"/>
                <a:ext cx="6678956" cy="3506666"/>
              </a:xfrm>
              <a:prstGeom prst="rect">
                <a:avLst/>
              </a:prstGeom>
              <a:blipFill>
                <a:blip r:embed="rId3"/>
                <a:stretch>
                  <a:fillRect l="-822" t="-868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5F0E85-30F7-4188-9ACF-30F6C136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57" y="1220919"/>
            <a:ext cx="4218490" cy="310943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F5A046-9EBC-47BF-8C83-DD75D6925D41}"/>
                  </a:ext>
                </a:extLst>
              </p:cNvPr>
              <p:cNvSpPr txBox="1"/>
              <p:nvPr/>
            </p:nvSpPr>
            <p:spPr>
              <a:xfrm>
                <a:off x="766873" y="4898417"/>
                <a:ext cx="794169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/>
                  <a:t>From this function we will generate 100 </a:t>
                </a:r>
                <a:r>
                  <a:rPr lang="en-US" b="1" i="1" u="sng"/>
                  <a:t>REAL</a:t>
                </a:r>
                <a:r>
                  <a:rPr lang="en-US" i="1"/>
                  <a:t> samples that will be used in the GAN</a:t>
                </a:r>
              </a:p>
              <a:p>
                <a:r>
                  <a:rPr lang="en-US" i="1"/>
                  <a:t>These samples will be generated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=[−0.5,0.5]</m:t>
                    </m:r>
                  </m:oMath>
                </a14:m>
                <a:endParaRPr lang="en-US" i="1"/>
              </a:p>
              <a:p>
                <a:endParaRPr lang="en-US" i="1"/>
              </a:p>
              <a:p>
                <a:r>
                  <a:rPr lang="en-US" i="1"/>
                  <a:t>These samples are a vector which contains two elements: </a:t>
                </a:r>
                <a:r>
                  <a:rPr lang="en-US" b="1" i="1"/>
                  <a:t>Inputs </a:t>
                </a:r>
                <a:r>
                  <a:rPr lang="en-US" i="1"/>
                  <a:t>and</a:t>
                </a:r>
                <a:r>
                  <a:rPr lang="en-US" b="1" i="1"/>
                  <a:t> Outputs</a:t>
                </a:r>
              </a:p>
              <a:p>
                <a:r>
                  <a:rPr lang="en-US" b="1" i="1"/>
                  <a:t>This same idea is leveraged when generating fake samples from the generator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F5A046-9EBC-47BF-8C83-DD75D692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3" y="4898417"/>
                <a:ext cx="7941699" cy="1477328"/>
              </a:xfrm>
              <a:prstGeom prst="rect">
                <a:avLst/>
              </a:prstGeom>
              <a:blipFill>
                <a:blip r:embed="rId5"/>
                <a:stretch>
                  <a:fillRect l="-691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4EA3CB4-7757-4750-8169-97E4C2A3937B}"/>
              </a:ext>
            </a:extLst>
          </p:cNvPr>
          <p:cNvCxnSpPr>
            <a:cxnSpLocks/>
            <a:stCxn id="4" idx="2"/>
            <a:endCxn id="8" idx="3"/>
          </p:cNvCxnSpPr>
          <p:nvPr/>
        </p:nvCxnSpPr>
        <p:spPr>
          <a:xfrm rot="5400000">
            <a:off x="8630774" y="4408153"/>
            <a:ext cx="1306726" cy="115113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4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Defining the Discriminator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FA52-69E1-47E9-97F6-0CEF3BB4E615}"/>
              </a:ext>
            </a:extLst>
          </p:cNvPr>
          <p:cNvSpPr txBox="1"/>
          <p:nvPr/>
        </p:nvSpPr>
        <p:spPr>
          <a:xfrm>
            <a:off x="723330" y="1087272"/>
            <a:ext cx="72885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Next, we want to define the discriminator.</a:t>
            </a:r>
          </a:p>
          <a:p>
            <a:r>
              <a:rPr lang="en-US" i="1"/>
              <a:t>The discriminator is defined by </a:t>
            </a:r>
            <a:r>
              <a:rPr lang="en-US" i="1" u="sng"/>
              <a:t>two</a:t>
            </a:r>
            <a:r>
              <a:rPr lang="en-US" i="1"/>
              <a:t> components:</a:t>
            </a:r>
          </a:p>
          <a:p>
            <a:pPr marL="800100" lvl="1" indent="-342900">
              <a:buAutoNum type="arabicPeriod"/>
            </a:pPr>
            <a:r>
              <a:rPr lang="en-US" b="1" i="1"/>
              <a:t>Inputs</a:t>
            </a:r>
          </a:p>
          <a:p>
            <a:pPr marL="800100" lvl="1" indent="-342900">
              <a:buAutoNum type="arabicPeriod"/>
            </a:pPr>
            <a:r>
              <a:rPr lang="en-US" b="1" i="1"/>
              <a:t>Outputs </a:t>
            </a:r>
          </a:p>
          <a:p>
            <a:pPr lvl="1"/>
            <a:endParaRPr lang="en-US" b="1" i="1"/>
          </a:p>
          <a:p>
            <a:r>
              <a:rPr lang="en-US" i="1"/>
              <a:t>The Inputs in this example is the vector containing the x and y values generated previously</a:t>
            </a:r>
          </a:p>
          <a:p>
            <a:endParaRPr lang="en-US" i="1"/>
          </a:p>
          <a:p>
            <a:r>
              <a:rPr lang="en-US" i="1"/>
              <a:t>The output is </a:t>
            </a:r>
            <a:r>
              <a:rPr lang="en-US" i="1" u="sng"/>
              <a:t>binary classification</a:t>
            </a:r>
            <a:r>
              <a:rPr lang="en-US" i="1"/>
              <a:t> (Likelihood the sample is real “Realness”)</a:t>
            </a:r>
          </a:p>
          <a:p>
            <a:endParaRPr lang="en-US" i="1"/>
          </a:p>
          <a:p>
            <a:r>
              <a:rPr lang="en-US" i="1"/>
              <a:t>At this point, we define the Network Architecture and the parameters for the Discriminator</a:t>
            </a:r>
          </a:p>
          <a:p>
            <a:endParaRPr lang="en-US" i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Number of Layers &amp;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Weight Initiation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Number of output neurons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Loss function and Gradient Descent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6FA279B-BCD2-4217-8D42-A95588C0F591}"/>
              </a:ext>
            </a:extLst>
          </p:cNvPr>
          <p:cNvSpPr/>
          <p:nvPr/>
        </p:nvSpPr>
        <p:spPr>
          <a:xfrm>
            <a:off x="4799390" y="4904493"/>
            <a:ext cx="1973943" cy="7547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90D44-7F36-445A-9B79-6AC67342F83D}"/>
              </a:ext>
            </a:extLst>
          </p:cNvPr>
          <p:cNvSpPr txBox="1"/>
          <p:nvPr/>
        </p:nvSpPr>
        <p:spPr>
          <a:xfrm>
            <a:off x="7295845" y="4413151"/>
            <a:ext cx="4692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1 Hidden Layer, 25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1 Output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err="1"/>
              <a:t>ReLu</a:t>
            </a:r>
            <a:r>
              <a:rPr lang="en-US" i="1"/>
              <a:t> Activation Function for Hidden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Sigmoid Function for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He Weight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Minimizing Cross-entropy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Adam SGD</a:t>
            </a:r>
          </a:p>
        </p:txBody>
      </p:sp>
    </p:spTree>
    <p:extLst>
      <p:ext uri="{BB962C8B-B14F-4D97-AF65-F5344CB8AC3E}">
        <p14:creationId xmlns:p14="http://schemas.microsoft.com/office/powerpoint/2010/main" val="315919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Defining the Discriminator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F53CE5-5D64-459C-BF95-6956B258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202" y="1115683"/>
            <a:ext cx="7145709" cy="29077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B6CF17-2421-4A82-A84E-38DEFBBE4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048" y="4170413"/>
            <a:ext cx="6249903" cy="22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4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5C702-D453-4213-8956-A400C412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8</a:t>
            </a:fld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F27B018-FC3B-4125-A55B-BA5656CE8408}"/>
              </a:ext>
            </a:extLst>
          </p:cNvPr>
          <p:cNvGrpSpPr/>
          <p:nvPr/>
        </p:nvGrpSpPr>
        <p:grpSpPr>
          <a:xfrm>
            <a:off x="2931888" y="1290564"/>
            <a:ext cx="6695921" cy="4542976"/>
            <a:chOff x="1746555" y="637422"/>
            <a:chExt cx="6695921" cy="454297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78E393E-DEAD-4625-810E-9DF9B83A5DDE}"/>
                </a:ext>
              </a:extLst>
            </p:cNvPr>
            <p:cNvSpPr/>
            <p:nvPr/>
          </p:nvSpPr>
          <p:spPr>
            <a:xfrm>
              <a:off x="4706861" y="637422"/>
              <a:ext cx="517677" cy="5346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BAECB6-4D58-40EF-B852-BF7D9558F759}"/>
                </a:ext>
              </a:extLst>
            </p:cNvPr>
            <p:cNvSpPr/>
            <p:nvPr/>
          </p:nvSpPr>
          <p:spPr>
            <a:xfrm>
              <a:off x="4706861" y="1271210"/>
              <a:ext cx="517677" cy="5346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8053F5-C924-4D6C-8EB4-CFDFCD5C2D72}"/>
                </a:ext>
              </a:extLst>
            </p:cNvPr>
            <p:cNvSpPr/>
            <p:nvPr/>
          </p:nvSpPr>
          <p:spPr>
            <a:xfrm>
              <a:off x="4706862" y="1888068"/>
              <a:ext cx="517677" cy="5346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8F17C-E7E1-4CAF-B6A6-28095A9B91C5}"/>
                </a:ext>
              </a:extLst>
            </p:cNvPr>
            <p:cNvSpPr/>
            <p:nvPr/>
          </p:nvSpPr>
          <p:spPr>
            <a:xfrm>
              <a:off x="4706862" y="2504926"/>
              <a:ext cx="517677" cy="5346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73A38F-2511-4F23-9C0E-D95DC972D8A1}"/>
                </a:ext>
              </a:extLst>
            </p:cNvPr>
            <p:cNvSpPr/>
            <p:nvPr/>
          </p:nvSpPr>
          <p:spPr>
            <a:xfrm>
              <a:off x="4706861" y="3135088"/>
              <a:ext cx="517677" cy="5346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E18E9C4-1D10-48C6-A6C3-C5922DDD0D59}"/>
                </a:ext>
              </a:extLst>
            </p:cNvPr>
            <p:cNvSpPr/>
            <p:nvPr/>
          </p:nvSpPr>
          <p:spPr>
            <a:xfrm>
              <a:off x="4706862" y="3765250"/>
              <a:ext cx="517677" cy="5346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8942133-2A44-4618-AD56-D4C191962C5B}"/>
                </a:ext>
              </a:extLst>
            </p:cNvPr>
            <p:cNvSpPr/>
            <p:nvPr/>
          </p:nvSpPr>
          <p:spPr>
            <a:xfrm>
              <a:off x="4723187" y="4645788"/>
              <a:ext cx="517677" cy="5346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25</a:t>
              </a: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B87261-CFB5-4DDF-9572-FA6D7EE2E933}"/>
                </a:ext>
              </a:extLst>
            </p:cNvPr>
            <p:cNvSpPr/>
            <p:nvPr/>
          </p:nvSpPr>
          <p:spPr>
            <a:xfrm>
              <a:off x="1746555" y="2017490"/>
              <a:ext cx="628952" cy="534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X1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82DB60-857B-459A-83D0-23B04F520900}"/>
                </a:ext>
              </a:extLst>
            </p:cNvPr>
            <p:cNvSpPr/>
            <p:nvPr/>
          </p:nvSpPr>
          <p:spPr>
            <a:xfrm>
              <a:off x="1746555" y="2868995"/>
              <a:ext cx="628952" cy="534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X2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0914805-F5E8-4E10-8EF9-E654EB998056}"/>
                </a:ext>
              </a:extLst>
            </p:cNvPr>
            <p:cNvCxnSpPr>
              <a:stCxn id="12" idx="3"/>
              <a:endCxn id="5" idx="2"/>
            </p:cNvCxnSpPr>
            <p:nvPr/>
          </p:nvCxnSpPr>
          <p:spPr>
            <a:xfrm flipV="1">
              <a:off x="2375507" y="904727"/>
              <a:ext cx="2331354" cy="138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7BC6ED9-7FCD-4117-80BE-39A4419DB354}"/>
                </a:ext>
              </a:extLst>
            </p:cNvPr>
            <p:cNvCxnSpPr>
              <a:stCxn id="12" idx="3"/>
              <a:endCxn id="6" idx="2"/>
            </p:cNvCxnSpPr>
            <p:nvPr/>
          </p:nvCxnSpPr>
          <p:spPr>
            <a:xfrm flipV="1">
              <a:off x="2375507" y="1538515"/>
              <a:ext cx="2331354" cy="7462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018BB3-DDA9-49C9-8EC5-F2805046F5A5}"/>
                </a:ext>
              </a:extLst>
            </p:cNvPr>
            <p:cNvCxnSpPr>
              <a:stCxn id="12" idx="3"/>
              <a:endCxn id="7" idx="2"/>
            </p:cNvCxnSpPr>
            <p:nvPr/>
          </p:nvCxnSpPr>
          <p:spPr>
            <a:xfrm flipV="1">
              <a:off x="2375507" y="2155373"/>
              <a:ext cx="2331355" cy="1294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2EAD38-E008-4733-AFBD-14D7EDF4673C}"/>
                </a:ext>
              </a:extLst>
            </p:cNvPr>
            <p:cNvCxnSpPr>
              <a:stCxn id="12" idx="3"/>
              <a:endCxn id="8" idx="2"/>
            </p:cNvCxnSpPr>
            <p:nvPr/>
          </p:nvCxnSpPr>
          <p:spPr>
            <a:xfrm>
              <a:off x="2375507" y="2284795"/>
              <a:ext cx="2331355" cy="4874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1E943B-794C-43C0-8040-F7823EB6D9E3}"/>
                </a:ext>
              </a:extLst>
            </p:cNvPr>
            <p:cNvCxnSpPr>
              <a:stCxn id="12" idx="3"/>
              <a:endCxn id="9" idx="2"/>
            </p:cNvCxnSpPr>
            <p:nvPr/>
          </p:nvCxnSpPr>
          <p:spPr>
            <a:xfrm>
              <a:off x="2375507" y="2284795"/>
              <a:ext cx="2331354" cy="11175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AC1FD5-8837-41B1-AE63-D8A87F2C3C6A}"/>
                </a:ext>
              </a:extLst>
            </p:cNvPr>
            <p:cNvCxnSpPr>
              <a:stCxn id="12" idx="3"/>
              <a:endCxn id="10" idx="2"/>
            </p:cNvCxnSpPr>
            <p:nvPr/>
          </p:nvCxnSpPr>
          <p:spPr>
            <a:xfrm>
              <a:off x="2375507" y="2284795"/>
              <a:ext cx="2331355" cy="1747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643664C-0B4F-48FD-90BB-FE623CB6DE9D}"/>
                </a:ext>
              </a:extLst>
            </p:cNvPr>
            <p:cNvCxnSpPr>
              <a:stCxn id="12" idx="3"/>
              <a:endCxn id="11" idx="2"/>
            </p:cNvCxnSpPr>
            <p:nvPr/>
          </p:nvCxnSpPr>
          <p:spPr>
            <a:xfrm>
              <a:off x="2375507" y="2284795"/>
              <a:ext cx="2347680" cy="26282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CB9020-F680-4F66-B32C-E7448CF38270}"/>
                </a:ext>
              </a:extLst>
            </p:cNvPr>
            <p:cNvCxnSpPr>
              <a:stCxn id="13" idx="3"/>
              <a:endCxn id="5" idx="2"/>
            </p:cNvCxnSpPr>
            <p:nvPr/>
          </p:nvCxnSpPr>
          <p:spPr>
            <a:xfrm flipV="1">
              <a:off x="2375507" y="904727"/>
              <a:ext cx="2331354" cy="22315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C707E6-AA49-4286-9440-CF4D81C54CD4}"/>
                </a:ext>
              </a:extLst>
            </p:cNvPr>
            <p:cNvCxnSpPr>
              <a:stCxn id="13" idx="3"/>
              <a:endCxn id="6" idx="2"/>
            </p:cNvCxnSpPr>
            <p:nvPr/>
          </p:nvCxnSpPr>
          <p:spPr>
            <a:xfrm flipV="1">
              <a:off x="2375507" y="1538515"/>
              <a:ext cx="2331354" cy="1597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824543-7F91-44CF-817A-B5D549CE753C}"/>
                </a:ext>
              </a:extLst>
            </p:cNvPr>
            <p:cNvCxnSpPr>
              <a:stCxn id="13" idx="3"/>
              <a:endCxn id="7" idx="2"/>
            </p:cNvCxnSpPr>
            <p:nvPr/>
          </p:nvCxnSpPr>
          <p:spPr>
            <a:xfrm flipV="1">
              <a:off x="2375507" y="2155373"/>
              <a:ext cx="2331355" cy="9809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9326FC-E59A-41D2-B144-2ECB6FBC6BC8}"/>
                </a:ext>
              </a:extLst>
            </p:cNvPr>
            <p:cNvCxnSpPr>
              <a:stCxn id="13" idx="3"/>
              <a:endCxn id="8" idx="2"/>
            </p:cNvCxnSpPr>
            <p:nvPr/>
          </p:nvCxnSpPr>
          <p:spPr>
            <a:xfrm flipV="1">
              <a:off x="2375507" y="2772231"/>
              <a:ext cx="2331355" cy="364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EEDE4C-BD67-4469-A4F8-C4395368508F}"/>
                </a:ext>
              </a:extLst>
            </p:cNvPr>
            <p:cNvCxnSpPr>
              <a:stCxn id="13" idx="3"/>
              <a:endCxn id="9" idx="2"/>
            </p:cNvCxnSpPr>
            <p:nvPr/>
          </p:nvCxnSpPr>
          <p:spPr>
            <a:xfrm>
              <a:off x="2375507" y="3136300"/>
              <a:ext cx="2331354" cy="2660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A2984C2-2A76-41DC-BC5B-59883C13CAE8}"/>
                </a:ext>
              </a:extLst>
            </p:cNvPr>
            <p:cNvCxnSpPr>
              <a:stCxn id="13" idx="3"/>
              <a:endCxn id="10" idx="2"/>
            </p:cNvCxnSpPr>
            <p:nvPr/>
          </p:nvCxnSpPr>
          <p:spPr>
            <a:xfrm>
              <a:off x="2375507" y="3136300"/>
              <a:ext cx="2331355" cy="8962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FFCA84-7F02-453E-9E12-EC82343E1942}"/>
                </a:ext>
              </a:extLst>
            </p:cNvPr>
            <p:cNvCxnSpPr>
              <a:stCxn id="13" idx="3"/>
              <a:endCxn id="11" idx="2"/>
            </p:cNvCxnSpPr>
            <p:nvPr/>
          </p:nvCxnSpPr>
          <p:spPr>
            <a:xfrm>
              <a:off x="2375507" y="3136300"/>
              <a:ext cx="2347680" cy="17767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DC1B853-E105-4C7D-BE34-7BD2437BF075}"/>
                </a:ext>
              </a:extLst>
            </p:cNvPr>
            <p:cNvSpPr/>
            <p:nvPr/>
          </p:nvSpPr>
          <p:spPr>
            <a:xfrm>
              <a:off x="7269236" y="2469891"/>
              <a:ext cx="517677" cy="5346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85DF090-CCF8-4219-930D-777330C726A3}"/>
                </a:ext>
              </a:extLst>
            </p:cNvPr>
            <p:cNvCxnSpPr>
              <a:cxnSpLocks/>
              <a:stCxn id="42" idx="2"/>
              <a:endCxn id="5" idx="6"/>
            </p:cNvCxnSpPr>
            <p:nvPr/>
          </p:nvCxnSpPr>
          <p:spPr>
            <a:xfrm flipH="1" flipV="1">
              <a:off x="5224538" y="904727"/>
              <a:ext cx="2044698" cy="18324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CC3FC2-EAFA-4973-925A-B30FE96E49AC}"/>
                </a:ext>
              </a:extLst>
            </p:cNvPr>
            <p:cNvCxnSpPr>
              <a:cxnSpLocks/>
              <a:stCxn id="6" idx="6"/>
              <a:endCxn id="42" idx="2"/>
            </p:cNvCxnSpPr>
            <p:nvPr/>
          </p:nvCxnSpPr>
          <p:spPr>
            <a:xfrm>
              <a:off x="5224538" y="1538515"/>
              <a:ext cx="2044698" cy="11986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0E4C6-2EAA-4C25-926D-0AFDED19BD1E}"/>
                </a:ext>
              </a:extLst>
            </p:cNvPr>
            <p:cNvCxnSpPr>
              <a:cxnSpLocks/>
              <a:stCxn id="7" idx="6"/>
              <a:endCxn id="42" idx="2"/>
            </p:cNvCxnSpPr>
            <p:nvPr/>
          </p:nvCxnSpPr>
          <p:spPr>
            <a:xfrm>
              <a:off x="5224539" y="2155373"/>
              <a:ext cx="2044697" cy="5818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C22AB7E-D4EE-4E80-B677-8B9D2624A375}"/>
                </a:ext>
              </a:extLst>
            </p:cNvPr>
            <p:cNvCxnSpPr>
              <a:cxnSpLocks/>
              <a:stCxn id="8" idx="6"/>
              <a:endCxn id="42" idx="2"/>
            </p:cNvCxnSpPr>
            <p:nvPr/>
          </p:nvCxnSpPr>
          <p:spPr>
            <a:xfrm flipV="1">
              <a:off x="5224539" y="2737196"/>
              <a:ext cx="2044697" cy="350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89183B1-7AEB-4E04-A3D5-9FA529554028}"/>
                </a:ext>
              </a:extLst>
            </p:cNvPr>
            <p:cNvCxnSpPr>
              <a:cxnSpLocks/>
              <a:stCxn id="9" idx="6"/>
              <a:endCxn id="42" idx="2"/>
            </p:cNvCxnSpPr>
            <p:nvPr/>
          </p:nvCxnSpPr>
          <p:spPr>
            <a:xfrm flipV="1">
              <a:off x="5224538" y="2737196"/>
              <a:ext cx="2044698" cy="665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2B4C525-8719-4673-995C-CAD22C8164CB}"/>
                </a:ext>
              </a:extLst>
            </p:cNvPr>
            <p:cNvCxnSpPr>
              <a:cxnSpLocks/>
              <a:stCxn id="10" idx="6"/>
              <a:endCxn id="42" idx="2"/>
            </p:cNvCxnSpPr>
            <p:nvPr/>
          </p:nvCxnSpPr>
          <p:spPr>
            <a:xfrm flipV="1">
              <a:off x="5224539" y="2737196"/>
              <a:ext cx="2044697" cy="12953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DFE01C5-A949-4FF6-9D44-2B9408384BEB}"/>
                </a:ext>
              </a:extLst>
            </p:cNvPr>
            <p:cNvCxnSpPr>
              <a:cxnSpLocks/>
              <a:stCxn id="11" idx="6"/>
              <a:endCxn id="42" idx="2"/>
            </p:cNvCxnSpPr>
            <p:nvPr/>
          </p:nvCxnSpPr>
          <p:spPr>
            <a:xfrm flipV="1">
              <a:off x="5240864" y="2737196"/>
              <a:ext cx="2028372" cy="21758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659AFEF-925B-4BF4-B414-61E8BAE0BEB9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7786913" y="2737196"/>
              <a:ext cx="655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4A1898-521F-441E-989C-F845953D5FB9}"/>
                </a:ext>
              </a:extLst>
            </p:cNvPr>
            <p:cNvSpPr/>
            <p:nvPr/>
          </p:nvSpPr>
          <p:spPr>
            <a:xfrm>
              <a:off x="4771569" y="4296232"/>
              <a:ext cx="420915" cy="2745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E422C17-3EA9-4D60-A71B-3208F10869CD}"/>
              </a:ext>
            </a:extLst>
          </p:cNvPr>
          <p:cNvSpPr txBox="1"/>
          <p:nvPr/>
        </p:nvSpPr>
        <p:spPr>
          <a:xfrm>
            <a:off x="1520981" y="2833101"/>
            <a:ext cx="1216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Input </a:t>
            </a:r>
          </a:p>
          <a:p>
            <a:pPr algn="r"/>
            <a:r>
              <a:rPr lang="en-US"/>
              <a:t>2-Element Vector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861B3F-5D75-46B7-BF0A-5E3E8AE058BA}"/>
              </a:ext>
            </a:extLst>
          </p:cNvPr>
          <p:cNvSpPr txBox="1"/>
          <p:nvPr/>
        </p:nvSpPr>
        <p:spPr>
          <a:xfrm>
            <a:off x="5420782" y="877085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F24E92-202C-40A0-989A-CC486578958D}"/>
              </a:ext>
            </a:extLst>
          </p:cNvPr>
          <p:cNvSpPr txBox="1"/>
          <p:nvPr/>
        </p:nvSpPr>
        <p:spPr>
          <a:xfrm>
            <a:off x="8359016" y="2710826"/>
            <a:ext cx="90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14E5B-EA74-40CD-9F14-F058A7C7144E}"/>
              </a:ext>
            </a:extLst>
          </p:cNvPr>
          <p:cNvSpPr txBox="1"/>
          <p:nvPr/>
        </p:nvSpPr>
        <p:spPr>
          <a:xfrm>
            <a:off x="9627809" y="3205672"/>
            <a:ext cx="90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[0,1]</a:t>
            </a:r>
          </a:p>
        </p:txBody>
      </p:sp>
    </p:spTree>
    <p:extLst>
      <p:ext uri="{BB962C8B-B14F-4D97-AF65-F5344CB8AC3E}">
        <p14:creationId xmlns:p14="http://schemas.microsoft.com/office/powerpoint/2010/main" val="2783680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500-7D5B-43E8-BEFE-EC1E91A7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74" y="31845"/>
            <a:ext cx="12037325" cy="1055427"/>
          </a:xfrm>
        </p:spPr>
        <p:txBody>
          <a:bodyPr/>
          <a:lstStyle/>
          <a:p>
            <a:r>
              <a:rPr lang="en-US" i="1"/>
              <a:t>Training the Discriminator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3A1C9-7D8F-4870-99A3-1C24375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8F422-F44E-4A50-9179-FDF33CEC1735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90D44-7F36-445A-9B79-6AC67342F83D}"/>
              </a:ext>
            </a:extLst>
          </p:cNvPr>
          <p:cNvSpPr txBox="1"/>
          <p:nvPr/>
        </p:nvSpPr>
        <p:spPr>
          <a:xfrm>
            <a:off x="565982" y="960096"/>
            <a:ext cx="11214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After defining the Discriminator, we can train the discriminator without the need of the Generator (for the time being).</a:t>
            </a:r>
          </a:p>
          <a:p>
            <a:endParaRPr lang="en-US" i="1" dirty="0"/>
          </a:p>
          <a:p>
            <a:r>
              <a:rPr lang="en-US" i="1" dirty="0"/>
              <a:t>It is important to remember we are not focusing in on making an optimal discriminator, rather training the best generator we can.</a:t>
            </a:r>
          </a:p>
          <a:p>
            <a:endParaRPr lang="en-US" i="1" dirty="0"/>
          </a:p>
          <a:p>
            <a:r>
              <a:rPr lang="en-US" i="1" dirty="0"/>
              <a:t>This is accomplished by adjusting our x</a:t>
            </a:r>
            <a:r>
              <a:rPr lang="en-US" dirty="0"/>
              <a:t> values to generate the “Fake” training samples, and then training the Discriminator on both the real and fake images, updating and model after each iteration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A439AB-B15F-40B7-A452-C8924E03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14" y="3207020"/>
            <a:ext cx="2990962" cy="20880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6915F5-82AB-4FA7-B3B1-8CFBEBED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79" y="3207020"/>
            <a:ext cx="5396667" cy="2998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7D5D7-CDCD-4E36-924B-BEFC0D2B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937" y="4081701"/>
            <a:ext cx="2878094" cy="2088029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34C6130-CD44-4C02-9941-5AECF65FF95E}"/>
              </a:ext>
            </a:extLst>
          </p:cNvPr>
          <p:cNvCxnSpPr>
            <a:cxnSpLocks/>
          </p:cNvCxnSpPr>
          <p:nvPr/>
        </p:nvCxnSpPr>
        <p:spPr>
          <a:xfrm rot="10800000">
            <a:off x="5446490" y="4598295"/>
            <a:ext cx="3673321" cy="1454938"/>
          </a:xfrm>
          <a:prstGeom prst="bentConnector3">
            <a:avLst>
              <a:gd name="adj1" fmla="val 8134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43CF22A-EFFC-46ED-AFBD-5BC656A24EF0}"/>
              </a:ext>
            </a:extLst>
          </p:cNvPr>
          <p:cNvCxnSpPr>
            <a:cxnSpLocks/>
          </p:cNvCxnSpPr>
          <p:nvPr/>
        </p:nvCxnSpPr>
        <p:spPr>
          <a:xfrm rot="10800000">
            <a:off x="5446489" y="4018038"/>
            <a:ext cx="1409093" cy="1160513"/>
          </a:xfrm>
          <a:prstGeom prst="bentConnector3">
            <a:avLst>
              <a:gd name="adj1" fmla="val 3248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377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1497</Words>
  <Application>Microsoft Macintosh PowerPoint</Application>
  <PresentationFormat>Widescreen</PresentationFormat>
  <Paragraphs>262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Developing a 1D GAN: From Start to Finish</vt:lpstr>
      <vt:lpstr>Review:</vt:lpstr>
      <vt:lpstr>Review: GAN Loss Function and Training</vt:lpstr>
      <vt:lpstr>Meeting Overview</vt:lpstr>
      <vt:lpstr>Selecting a One-Dimensional Function</vt:lpstr>
      <vt:lpstr>Defining the Discriminator</vt:lpstr>
      <vt:lpstr>Defining the Discriminator Model</vt:lpstr>
      <vt:lpstr>PowerPoint Presentation</vt:lpstr>
      <vt:lpstr>Training the Discriminator</vt:lpstr>
      <vt:lpstr>Defining the Generator</vt:lpstr>
      <vt:lpstr>Defining the Generator Model</vt:lpstr>
      <vt:lpstr>PowerPoint Presentation</vt:lpstr>
      <vt:lpstr>Defining the Generator</vt:lpstr>
      <vt:lpstr>Training the Generator</vt:lpstr>
      <vt:lpstr>Training the Generator</vt:lpstr>
      <vt:lpstr>Training the Generator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Topic Here</dc:title>
  <dc:creator>Durant Fullington</dc:creator>
  <cp:lastModifiedBy>Christian Zamiela</cp:lastModifiedBy>
  <cp:revision>1</cp:revision>
  <dcterms:created xsi:type="dcterms:W3CDTF">2022-01-11T16:54:03Z</dcterms:created>
  <dcterms:modified xsi:type="dcterms:W3CDTF">2022-02-23T22:44:17Z</dcterms:modified>
</cp:coreProperties>
</file>